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72" r:id="rId11"/>
    <p:sldId id="265" r:id="rId12"/>
    <p:sldId id="273" r:id="rId13"/>
    <p:sldId id="287" r:id="rId14"/>
    <p:sldId id="323" r:id="rId15"/>
    <p:sldId id="288" r:id="rId16"/>
    <p:sldId id="292" r:id="rId17"/>
    <p:sldId id="267" r:id="rId18"/>
    <p:sldId id="327" r:id="rId19"/>
    <p:sldId id="335" r:id="rId20"/>
    <p:sldId id="302" r:id="rId21"/>
    <p:sldId id="283" r:id="rId22"/>
    <p:sldId id="312" r:id="rId23"/>
    <p:sldId id="313" r:id="rId24"/>
    <p:sldId id="318" r:id="rId25"/>
    <p:sldId id="314" r:id="rId26"/>
    <p:sldId id="300" r:id="rId27"/>
    <p:sldId id="301" r:id="rId28"/>
    <p:sldId id="296" r:id="rId29"/>
    <p:sldId id="316" r:id="rId30"/>
    <p:sldId id="317" r:id="rId31"/>
    <p:sldId id="297" r:id="rId32"/>
    <p:sldId id="319" r:id="rId33"/>
    <p:sldId id="320" r:id="rId34"/>
    <p:sldId id="321" r:id="rId35"/>
    <p:sldId id="322" r:id="rId36"/>
    <p:sldId id="271" r:id="rId37"/>
    <p:sldId id="307" r:id="rId38"/>
    <p:sldId id="332" r:id="rId39"/>
    <p:sldId id="328" r:id="rId40"/>
    <p:sldId id="334" r:id="rId41"/>
    <p:sldId id="330" r:id="rId42"/>
    <p:sldId id="280" r:id="rId43"/>
    <p:sldId id="329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81550" autoAdjust="0"/>
  </p:normalViewPr>
  <p:slideViewPr>
    <p:cSldViewPr snapToGrid="0">
      <p:cViewPr varScale="1">
        <p:scale>
          <a:sx n="60" d="100"/>
          <a:sy n="60" d="100"/>
        </p:scale>
        <p:origin x="11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17D4B-87DC-47E7-A1C4-91AA61EAB4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57103E0-AEB6-4E2A-AAFD-2BC605DCCA1D}">
      <dgm:prSet phldrT="[Tekst]" custT="1"/>
      <dgm:spPr/>
      <dgm:t>
        <a:bodyPr/>
        <a:lstStyle/>
        <a:p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individualizirane postupke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2ED55-43D3-4E43-932B-B3F0C8F6D119}" type="parTrans" cxnId="{53BFE6C9-E243-4BAF-AC88-34DC69A2F0B0}">
      <dgm:prSet/>
      <dgm:spPr/>
      <dgm:t>
        <a:bodyPr/>
        <a:lstStyle/>
        <a:p>
          <a:endParaRPr lang="hr-HR"/>
        </a:p>
      </dgm:t>
    </dgm:pt>
    <dgm:pt modelId="{79B4AD73-8378-4A46-9DCC-2218BB23ADCD}" type="sibTrans" cxnId="{53BFE6C9-E243-4BAF-AC88-34DC69A2F0B0}">
      <dgm:prSet/>
      <dgm:spPr/>
      <dgm:t>
        <a:bodyPr/>
        <a:lstStyle/>
        <a:p>
          <a:endParaRPr lang="hr-HR"/>
        </a:p>
      </dgm:t>
    </dgm:pt>
    <dgm:pt modelId="{5E04E9FB-EE4A-418C-8ABA-B06AD8A1CB2F}">
      <dgm:prSet phldrT="[Tekst]" custT="1"/>
      <dgm:spPr/>
      <dgm:t>
        <a:bodyPr/>
        <a:lstStyle/>
        <a:p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prilagodbu sadržaja i individualizirane postupke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C1471-E570-412B-8A04-13A053AAF241}" type="parTrans" cxnId="{4663564E-0BA2-4305-8FD0-52A2649CC43F}">
      <dgm:prSet/>
      <dgm:spPr/>
      <dgm:t>
        <a:bodyPr/>
        <a:lstStyle/>
        <a:p>
          <a:endParaRPr lang="hr-HR"/>
        </a:p>
      </dgm:t>
    </dgm:pt>
    <dgm:pt modelId="{FD2F6324-D0D3-40B9-A05E-4549C76AD222}" type="sibTrans" cxnId="{4663564E-0BA2-4305-8FD0-52A2649CC43F}">
      <dgm:prSet/>
      <dgm:spPr/>
      <dgm:t>
        <a:bodyPr/>
        <a:lstStyle/>
        <a:p>
          <a:endParaRPr lang="hr-HR"/>
        </a:p>
      </dgm:t>
    </dgm:pt>
    <dgm:pt modelId="{36BF1872-75F0-419E-9554-1590F26ADA28}">
      <dgm:prSet phldrT="[Tekst]" custT="1"/>
      <dgm:spPr/>
      <dgm:t>
        <a:bodyPr/>
        <a:lstStyle/>
        <a:p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 uz individualizirane postupke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63630-1FB2-49AC-B961-735968F20486}" type="parTrans" cxnId="{01BA1A41-69F3-4F1D-AC30-A7BE438CA534}">
      <dgm:prSet/>
      <dgm:spPr/>
      <dgm:t>
        <a:bodyPr/>
        <a:lstStyle/>
        <a:p>
          <a:endParaRPr lang="hr-HR"/>
        </a:p>
      </dgm:t>
    </dgm:pt>
    <dgm:pt modelId="{CEDCA255-E468-491A-9AD7-D73EF3C9D481}" type="sibTrans" cxnId="{01BA1A41-69F3-4F1D-AC30-A7BE438CA534}">
      <dgm:prSet/>
      <dgm:spPr/>
      <dgm:t>
        <a:bodyPr/>
        <a:lstStyle/>
        <a:p>
          <a:endParaRPr lang="hr-HR"/>
        </a:p>
      </dgm:t>
    </dgm:pt>
    <dgm:pt modelId="{687C84B2-1075-4970-938D-9A4D4795F771}">
      <dgm:prSet phldrT="[Tekst]" custT="1"/>
      <dgm:spPr/>
      <dgm:t>
        <a:bodyPr/>
        <a:lstStyle/>
        <a:p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programi za stjecanje kompetencija u aktivnostima svakodnevnoga života i rada uz individualizirane postupke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1B3625-7721-419D-8866-B7E0B51BE24E}" type="parTrans" cxnId="{3F595A97-D9F5-4B9F-B85F-EA0B6D2F79F0}">
      <dgm:prSet/>
      <dgm:spPr/>
      <dgm:t>
        <a:bodyPr/>
        <a:lstStyle/>
        <a:p>
          <a:endParaRPr lang="hr-HR"/>
        </a:p>
      </dgm:t>
    </dgm:pt>
    <dgm:pt modelId="{154E599A-1517-4DAF-BD24-EDFEE7CA45CD}" type="sibTrans" cxnId="{3F595A97-D9F5-4B9F-B85F-EA0B6D2F79F0}">
      <dgm:prSet/>
      <dgm:spPr/>
      <dgm:t>
        <a:bodyPr/>
        <a:lstStyle/>
        <a:p>
          <a:endParaRPr lang="hr-HR"/>
        </a:p>
      </dgm:t>
    </dgm:pt>
    <dgm:pt modelId="{D3935EC8-6C1C-4A14-836D-5ECE5A563480}" type="pres">
      <dgm:prSet presAssocID="{D8217D4B-87DC-47E7-A1C4-91AA61EAB4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2F86E8-C811-4606-BBA9-CC8688781C08}" type="pres">
      <dgm:prSet presAssocID="{057103E0-AEB6-4E2A-AAFD-2BC605DCCA1D}" presName="parentLin" presStyleCnt="0"/>
      <dgm:spPr/>
    </dgm:pt>
    <dgm:pt modelId="{2949031C-8773-494A-908D-6B66F0E44A2F}" type="pres">
      <dgm:prSet presAssocID="{057103E0-AEB6-4E2A-AAFD-2BC605DCCA1D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A1AAB371-0273-44E3-B315-84A2257496B6}" type="pres">
      <dgm:prSet presAssocID="{057103E0-AEB6-4E2A-AAFD-2BC605DCCA1D}" presName="parentText" presStyleLbl="node1" presStyleIdx="0" presStyleCnt="4" custScaleY="399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888CB8-783C-440B-8B76-D6988CE5FBEC}" type="pres">
      <dgm:prSet presAssocID="{057103E0-AEB6-4E2A-AAFD-2BC605DCCA1D}" presName="negativeSpace" presStyleCnt="0"/>
      <dgm:spPr/>
    </dgm:pt>
    <dgm:pt modelId="{774C7673-418E-42D0-9337-922B303F596C}" type="pres">
      <dgm:prSet presAssocID="{057103E0-AEB6-4E2A-AAFD-2BC605DCCA1D}" presName="childText" presStyleLbl="conFgAcc1" presStyleIdx="0" presStyleCnt="4">
        <dgm:presLayoutVars>
          <dgm:bulletEnabled val="1"/>
        </dgm:presLayoutVars>
      </dgm:prSet>
      <dgm:spPr/>
    </dgm:pt>
    <dgm:pt modelId="{86B8CEF8-66F7-443B-BF59-E3C7A350AE72}" type="pres">
      <dgm:prSet presAssocID="{79B4AD73-8378-4A46-9DCC-2218BB23ADCD}" presName="spaceBetweenRectangles" presStyleCnt="0"/>
      <dgm:spPr/>
    </dgm:pt>
    <dgm:pt modelId="{D4B1C506-325E-47FC-857E-16E2D51854EA}" type="pres">
      <dgm:prSet presAssocID="{5E04E9FB-EE4A-418C-8ABA-B06AD8A1CB2F}" presName="parentLin" presStyleCnt="0"/>
      <dgm:spPr/>
    </dgm:pt>
    <dgm:pt modelId="{34A90277-D674-43CD-BE83-DDC9D2903544}" type="pres">
      <dgm:prSet presAssocID="{5E04E9FB-EE4A-418C-8ABA-B06AD8A1CB2F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5E288933-4FD1-4705-9A68-CCA728697D7B}" type="pres">
      <dgm:prSet presAssocID="{5E04E9FB-EE4A-418C-8ABA-B06AD8A1CB2F}" presName="parentText" presStyleLbl="node1" presStyleIdx="1" presStyleCnt="4" custScaleY="31987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7F1443-B85D-4EDF-A1B1-E64FDDE4C969}" type="pres">
      <dgm:prSet presAssocID="{5E04E9FB-EE4A-418C-8ABA-B06AD8A1CB2F}" presName="negativeSpace" presStyleCnt="0"/>
      <dgm:spPr/>
    </dgm:pt>
    <dgm:pt modelId="{B7AE9652-4E21-4BAB-B2D5-BB2AEA9261EB}" type="pres">
      <dgm:prSet presAssocID="{5E04E9FB-EE4A-418C-8ABA-B06AD8A1CB2F}" presName="childText" presStyleLbl="conFgAcc1" presStyleIdx="1" presStyleCnt="4">
        <dgm:presLayoutVars>
          <dgm:bulletEnabled val="1"/>
        </dgm:presLayoutVars>
      </dgm:prSet>
      <dgm:spPr/>
    </dgm:pt>
    <dgm:pt modelId="{D0B9108E-089C-4002-9692-DA2787BDB3E4}" type="pres">
      <dgm:prSet presAssocID="{FD2F6324-D0D3-40B9-A05E-4549C76AD222}" presName="spaceBetweenRectangles" presStyleCnt="0"/>
      <dgm:spPr/>
    </dgm:pt>
    <dgm:pt modelId="{D4B5C827-F147-4FAC-ABF2-6043D8B02CFB}" type="pres">
      <dgm:prSet presAssocID="{36BF1872-75F0-419E-9554-1590F26ADA28}" presName="parentLin" presStyleCnt="0"/>
      <dgm:spPr/>
    </dgm:pt>
    <dgm:pt modelId="{C0A12F32-803A-4909-9176-D6214AA524DF}" type="pres">
      <dgm:prSet presAssocID="{36BF1872-75F0-419E-9554-1590F26ADA28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8B645747-D86F-45F8-A97D-92FFA9242743}" type="pres">
      <dgm:prSet presAssocID="{36BF1872-75F0-419E-9554-1590F26ADA28}" presName="parentText" presStyleLbl="node1" presStyleIdx="2" presStyleCnt="4" custScaleY="3713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A0D0E8-09BB-4BFD-9A4F-9ED25F22CB85}" type="pres">
      <dgm:prSet presAssocID="{36BF1872-75F0-419E-9554-1590F26ADA28}" presName="negativeSpace" presStyleCnt="0"/>
      <dgm:spPr/>
    </dgm:pt>
    <dgm:pt modelId="{9FEA8650-6B3F-473F-B331-C84C0A6A1E73}" type="pres">
      <dgm:prSet presAssocID="{36BF1872-75F0-419E-9554-1590F26ADA28}" presName="childText" presStyleLbl="conFgAcc1" presStyleIdx="2" presStyleCnt="4">
        <dgm:presLayoutVars>
          <dgm:bulletEnabled val="1"/>
        </dgm:presLayoutVars>
      </dgm:prSet>
      <dgm:spPr/>
    </dgm:pt>
    <dgm:pt modelId="{40CB2455-FFC2-407E-BF97-305B6B91E437}" type="pres">
      <dgm:prSet presAssocID="{CEDCA255-E468-491A-9AD7-D73EF3C9D481}" presName="spaceBetweenRectangles" presStyleCnt="0"/>
      <dgm:spPr/>
    </dgm:pt>
    <dgm:pt modelId="{BEAE6D58-6D08-4DC8-848C-FD594424B75D}" type="pres">
      <dgm:prSet presAssocID="{687C84B2-1075-4970-938D-9A4D4795F771}" presName="parentLin" presStyleCnt="0"/>
      <dgm:spPr/>
    </dgm:pt>
    <dgm:pt modelId="{423F7060-5670-44CD-B6C9-A7DC1BB41812}" type="pres">
      <dgm:prSet presAssocID="{687C84B2-1075-4970-938D-9A4D4795F771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4ADE7FB9-F138-40A0-91F4-EF3C3063C829}" type="pres">
      <dgm:prSet presAssocID="{687C84B2-1075-4970-938D-9A4D4795F771}" presName="parentText" presStyleLbl="node1" presStyleIdx="3" presStyleCnt="4" custScaleY="38587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3FE874-5EE6-4176-8A7A-A808CDECF2A6}" type="pres">
      <dgm:prSet presAssocID="{687C84B2-1075-4970-938D-9A4D4795F771}" presName="negativeSpace" presStyleCnt="0"/>
      <dgm:spPr/>
    </dgm:pt>
    <dgm:pt modelId="{48ED17B3-2FF8-4BBC-8AEC-66E02BFA8639}" type="pres">
      <dgm:prSet presAssocID="{687C84B2-1075-4970-938D-9A4D4795F77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663564E-0BA2-4305-8FD0-52A2649CC43F}" srcId="{D8217D4B-87DC-47E7-A1C4-91AA61EAB49C}" destId="{5E04E9FB-EE4A-418C-8ABA-B06AD8A1CB2F}" srcOrd="1" destOrd="0" parTransId="{E48C1471-E570-412B-8A04-13A053AAF241}" sibTransId="{FD2F6324-D0D3-40B9-A05E-4549C76AD222}"/>
    <dgm:cxn modelId="{4013917E-0583-4025-A3CD-154FC4E942FB}" type="presOf" srcId="{687C84B2-1075-4970-938D-9A4D4795F771}" destId="{423F7060-5670-44CD-B6C9-A7DC1BB41812}" srcOrd="0" destOrd="0" presId="urn:microsoft.com/office/officeart/2005/8/layout/list1"/>
    <dgm:cxn modelId="{53BFE6C9-E243-4BAF-AC88-34DC69A2F0B0}" srcId="{D8217D4B-87DC-47E7-A1C4-91AA61EAB49C}" destId="{057103E0-AEB6-4E2A-AAFD-2BC605DCCA1D}" srcOrd="0" destOrd="0" parTransId="{1882ED55-43D3-4E43-932B-B3F0C8F6D119}" sibTransId="{79B4AD73-8378-4A46-9DCC-2218BB23ADCD}"/>
    <dgm:cxn modelId="{0B072698-9F86-4858-BC54-507A03EAC379}" type="presOf" srcId="{36BF1872-75F0-419E-9554-1590F26ADA28}" destId="{8B645747-D86F-45F8-A97D-92FFA9242743}" srcOrd="1" destOrd="0" presId="urn:microsoft.com/office/officeart/2005/8/layout/list1"/>
    <dgm:cxn modelId="{01BA1A41-69F3-4F1D-AC30-A7BE438CA534}" srcId="{D8217D4B-87DC-47E7-A1C4-91AA61EAB49C}" destId="{36BF1872-75F0-419E-9554-1590F26ADA28}" srcOrd="2" destOrd="0" parTransId="{83163630-1FB2-49AC-B961-735968F20486}" sibTransId="{CEDCA255-E468-491A-9AD7-D73EF3C9D481}"/>
    <dgm:cxn modelId="{ADAED6BD-2CF0-490D-B375-3ED6CEDB9868}" type="presOf" srcId="{057103E0-AEB6-4E2A-AAFD-2BC605DCCA1D}" destId="{2949031C-8773-494A-908D-6B66F0E44A2F}" srcOrd="0" destOrd="0" presId="urn:microsoft.com/office/officeart/2005/8/layout/list1"/>
    <dgm:cxn modelId="{55DF2A6E-B9D7-4DE1-911B-60A214CD7886}" type="presOf" srcId="{687C84B2-1075-4970-938D-9A4D4795F771}" destId="{4ADE7FB9-F138-40A0-91F4-EF3C3063C829}" srcOrd="1" destOrd="0" presId="urn:microsoft.com/office/officeart/2005/8/layout/list1"/>
    <dgm:cxn modelId="{30AEE2A3-4507-449F-B211-90CFAC26C6A6}" type="presOf" srcId="{057103E0-AEB6-4E2A-AAFD-2BC605DCCA1D}" destId="{A1AAB371-0273-44E3-B315-84A2257496B6}" srcOrd="1" destOrd="0" presId="urn:microsoft.com/office/officeart/2005/8/layout/list1"/>
    <dgm:cxn modelId="{73FAA970-A649-4D5D-A945-369D39E0D5FE}" type="presOf" srcId="{36BF1872-75F0-419E-9554-1590F26ADA28}" destId="{C0A12F32-803A-4909-9176-D6214AA524DF}" srcOrd="0" destOrd="0" presId="urn:microsoft.com/office/officeart/2005/8/layout/list1"/>
    <dgm:cxn modelId="{2D578C43-FB76-427B-9DCE-793C4D782363}" type="presOf" srcId="{D8217D4B-87DC-47E7-A1C4-91AA61EAB49C}" destId="{D3935EC8-6C1C-4A14-836D-5ECE5A563480}" srcOrd="0" destOrd="0" presId="urn:microsoft.com/office/officeart/2005/8/layout/list1"/>
    <dgm:cxn modelId="{23F28887-7579-4F45-A94E-115D219CF3A9}" type="presOf" srcId="{5E04E9FB-EE4A-418C-8ABA-B06AD8A1CB2F}" destId="{34A90277-D674-43CD-BE83-DDC9D2903544}" srcOrd="0" destOrd="0" presId="urn:microsoft.com/office/officeart/2005/8/layout/list1"/>
    <dgm:cxn modelId="{3F595A97-D9F5-4B9F-B85F-EA0B6D2F79F0}" srcId="{D8217D4B-87DC-47E7-A1C4-91AA61EAB49C}" destId="{687C84B2-1075-4970-938D-9A4D4795F771}" srcOrd="3" destOrd="0" parTransId="{FF1B3625-7721-419D-8866-B7E0B51BE24E}" sibTransId="{154E599A-1517-4DAF-BD24-EDFEE7CA45CD}"/>
    <dgm:cxn modelId="{263BA911-FD78-409F-8616-35C01D92FCF3}" type="presOf" srcId="{5E04E9FB-EE4A-418C-8ABA-B06AD8A1CB2F}" destId="{5E288933-4FD1-4705-9A68-CCA728697D7B}" srcOrd="1" destOrd="0" presId="urn:microsoft.com/office/officeart/2005/8/layout/list1"/>
    <dgm:cxn modelId="{3E85198B-DBCE-4310-87D1-991D847400E4}" type="presParOf" srcId="{D3935EC8-6C1C-4A14-836D-5ECE5A563480}" destId="{E82F86E8-C811-4606-BBA9-CC8688781C08}" srcOrd="0" destOrd="0" presId="urn:microsoft.com/office/officeart/2005/8/layout/list1"/>
    <dgm:cxn modelId="{7F785E23-0B64-4A17-9D57-2A23350E0262}" type="presParOf" srcId="{E82F86E8-C811-4606-BBA9-CC8688781C08}" destId="{2949031C-8773-494A-908D-6B66F0E44A2F}" srcOrd="0" destOrd="0" presId="urn:microsoft.com/office/officeart/2005/8/layout/list1"/>
    <dgm:cxn modelId="{901D7D62-C138-4AB6-9E88-7192C8D10622}" type="presParOf" srcId="{E82F86E8-C811-4606-BBA9-CC8688781C08}" destId="{A1AAB371-0273-44E3-B315-84A2257496B6}" srcOrd="1" destOrd="0" presId="urn:microsoft.com/office/officeart/2005/8/layout/list1"/>
    <dgm:cxn modelId="{9EB1AC12-2DEB-4BA6-B799-15C28EF7A5DF}" type="presParOf" srcId="{D3935EC8-6C1C-4A14-836D-5ECE5A563480}" destId="{99888CB8-783C-440B-8B76-D6988CE5FBEC}" srcOrd="1" destOrd="0" presId="urn:microsoft.com/office/officeart/2005/8/layout/list1"/>
    <dgm:cxn modelId="{841FD77C-6F6F-40BA-895A-BD2166279462}" type="presParOf" srcId="{D3935EC8-6C1C-4A14-836D-5ECE5A563480}" destId="{774C7673-418E-42D0-9337-922B303F596C}" srcOrd="2" destOrd="0" presId="urn:microsoft.com/office/officeart/2005/8/layout/list1"/>
    <dgm:cxn modelId="{70D2001C-2B59-4529-9812-0370B07DC9C7}" type="presParOf" srcId="{D3935EC8-6C1C-4A14-836D-5ECE5A563480}" destId="{86B8CEF8-66F7-443B-BF59-E3C7A350AE72}" srcOrd="3" destOrd="0" presId="urn:microsoft.com/office/officeart/2005/8/layout/list1"/>
    <dgm:cxn modelId="{172859DF-EFE1-43F0-B335-5F8F2F9D7C40}" type="presParOf" srcId="{D3935EC8-6C1C-4A14-836D-5ECE5A563480}" destId="{D4B1C506-325E-47FC-857E-16E2D51854EA}" srcOrd="4" destOrd="0" presId="urn:microsoft.com/office/officeart/2005/8/layout/list1"/>
    <dgm:cxn modelId="{C764DD26-D78B-40B0-A3BC-527E55429588}" type="presParOf" srcId="{D4B1C506-325E-47FC-857E-16E2D51854EA}" destId="{34A90277-D674-43CD-BE83-DDC9D2903544}" srcOrd="0" destOrd="0" presId="urn:microsoft.com/office/officeart/2005/8/layout/list1"/>
    <dgm:cxn modelId="{BEED5870-4AD6-4436-AD26-EED53D39D438}" type="presParOf" srcId="{D4B1C506-325E-47FC-857E-16E2D51854EA}" destId="{5E288933-4FD1-4705-9A68-CCA728697D7B}" srcOrd="1" destOrd="0" presId="urn:microsoft.com/office/officeart/2005/8/layout/list1"/>
    <dgm:cxn modelId="{89C97053-A02C-4BD3-8D8F-D4B5840346C9}" type="presParOf" srcId="{D3935EC8-6C1C-4A14-836D-5ECE5A563480}" destId="{817F1443-B85D-4EDF-A1B1-E64FDDE4C969}" srcOrd="5" destOrd="0" presId="urn:microsoft.com/office/officeart/2005/8/layout/list1"/>
    <dgm:cxn modelId="{40D9D0CA-B866-4437-8780-19B5C53194FB}" type="presParOf" srcId="{D3935EC8-6C1C-4A14-836D-5ECE5A563480}" destId="{B7AE9652-4E21-4BAB-B2D5-BB2AEA9261EB}" srcOrd="6" destOrd="0" presId="urn:microsoft.com/office/officeart/2005/8/layout/list1"/>
    <dgm:cxn modelId="{036BFE90-7CE1-4FAF-B5A9-48385DEAE900}" type="presParOf" srcId="{D3935EC8-6C1C-4A14-836D-5ECE5A563480}" destId="{D0B9108E-089C-4002-9692-DA2787BDB3E4}" srcOrd="7" destOrd="0" presId="urn:microsoft.com/office/officeart/2005/8/layout/list1"/>
    <dgm:cxn modelId="{88DAEA97-0F0C-4980-9A9C-7BDEFDFDA6BA}" type="presParOf" srcId="{D3935EC8-6C1C-4A14-836D-5ECE5A563480}" destId="{D4B5C827-F147-4FAC-ABF2-6043D8B02CFB}" srcOrd="8" destOrd="0" presId="urn:microsoft.com/office/officeart/2005/8/layout/list1"/>
    <dgm:cxn modelId="{5EEFBBD9-5081-482B-B59F-A2AA14833E65}" type="presParOf" srcId="{D4B5C827-F147-4FAC-ABF2-6043D8B02CFB}" destId="{C0A12F32-803A-4909-9176-D6214AA524DF}" srcOrd="0" destOrd="0" presId="urn:microsoft.com/office/officeart/2005/8/layout/list1"/>
    <dgm:cxn modelId="{3F95CC8F-F8EA-4E4F-9E30-C133EA9E8F63}" type="presParOf" srcId="{D4B5C827-F147-4FAC-ABF2-6043D8B02CFB}" destId="{8B645747-D86F-45F8-A97D-92FFA9242743}" srcOrd="1" destOrd="0" presId="urn:microsoft.com/office/officeart/2005/8/layout/list1"/>
    <dgm:cxn modelId="{9326AA0E-AEB6-4C07-A516-65702B211CA4}" type="presParOf" srcId="{D3935EC8-6C1C-4A14-836D-5ECE5A563480}" destId="{B9A0D0E8-09BB-4BFD-9A4F-9ED25F22CB85}" srcOrd="9" destOrd="0" presId="urn:microsoft.com/office/officeart/2005/8/layout/list1"/>
    <dgm:cxn modelId="{CEE9D0F1-6999-4999-9420-A53F538E0D82}" type="presParOf" srcId="{D3935EC8-6C1C-4A14-836D-5ECE5A563480}" destId="{9FEA8650-6B3F-473F-B331-C84C0A6A1E73}" srcOrd="10" destOrd="0" presId="urn:microsoft.com/office/officeart/2005/8/layout/list1"/>
    <dgm:cxn modelId="{7AC788EB-234C-4811-A4FC-1D5BB31D7D09}" type="presParOf" srcId="{D3935EC8-6C1C-4A14-836D-5ECE5A563480}" destId="{40CB2455-FFC2-407E-BF97-305B6B91E437}" srcOrd="11" destOrd="0" presId="urn:microsoft.com/office/officeart/2005/8/layout/list1"/>
    <dgm:cxn modelId="{C7AA9B7B-D437-40D8-8C5B-D225167F90D6}" type="presParOf" srcId="{D3935EC8-6C1C-4A14-836D-5ECE5A563480}" destId="{BEAE6D58-6D08-4DC8-848C-FD594424B75D}" srcOrd="12" destOrd="0" presId="urn:microsoft.com/office/officeart/2005/8/layout/list1"/>
    <dgm:cxn modelId="{61923D8D-C041-4987-B080-6D5B3A445FE6}" type="presParOf" srcId="{BEAE6D58-6D08-4DC8-848C-FD594424B75D}" destId="{423F7060-5670-44CD-B6C9-A7DC1BB41812}" srcOrd="0" destOrd="0" presId="urn:microsoft.com/office/officeart/2005/8/layout/list1"/>
    <dgm:cxn modelId="{E2BE10A8-9C17-4688-9928-4BE553AD3A15}" type="presParOf" srcId="{BEAE6D58-6D08-4DC8-848C-FD594424B75D}" destId="{4ADE7FB9-F138-40A0-91F4-EF3C3063C829}" srcOrd="1" destOrd="0" presId="urn:microsoft.com/office/officeart/2005/8/layout/list1"/>
    <dgm:cxn modelId="{471798FC-1C47-4FE6-8C1B-BDE09A6E67CA}" type="presParOf" srcId="{D3935EC8-6C1C-4A14-836D-5ECE5A563480}" destId="{123FE874-5EE6-4176-8A7A-A808CDECF2A6}" srcOrd="13" destOrd="0" presId="urn:microsoft.com/office/officeart/2005/8/layout/list1"/>
    <dgm:cxn modelId="{41E25323-FBE8-4481-B7B3-64767C5007FF}" type="presParOf" srcId="{D3935EC8-6C1C-4A14-836D-5ECE5A563480}" destId="{48ED17B3-2FF8-4BBC-8AEC-66E02BFA863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17D4B-87DC-47E7-A1C4-91AA61EAB4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57103E0-AEB6-4E2A-AAFD-2BC605DCCA1D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individualizirane postupke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4AD73-8378-4A46-9DCC-2218BB23ADCD}" type="sibTrans" cxnId="{53BFE6C9-E243-4BAF-AC88-34DC69A2F0B0}">
      <dgm:prSet/>
      <dgm:spPr/>
      <dgm:t>
        <a:bodyPr/>
        <a:lstStyle/>
        <a:p>
          <a:endParaRPr lang="hr-HR"/>
        </a:p>
      </dgm:t>
    </dgm:pt>
    <dgm:pt modelId="{1882ED55-43D3-4E43-932B-B3F0C8F6D119}" type="parTrans" cxnId="{53BFE6C9-E243-4BAF-AC88-34DC69A2F0B0}">
      <dgm:prSet/>
      <dgm:spPr/>
      <dgm:t>
        <a:bodyPr/>
        <a:lstStyle/>
        <a:p>
          <a:endParaRPr lang="hr-HR"/>
        </a:p>
      </dgm:t>
    </dgm:pt>
    <dgm:pt modelId="{5E04E9FB-EE4A-418C-8ABA-B06AD8A1CB2F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prilagodbu sadržaja i individualizirane postupke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F6324-D0D3-40B9-A05E-4549C76AD222}" type="sibTrans" cxnId="{4663564E-0BA2-4305-8FD0-52A2649CC43F}">
      <dgm:prSet/>
      <dgm:spPr/>
      <dgm:t>
        <a:bodyPr/>
        <a:lstStyle/>
        <a:p>
          <a:endParaRPr lang="hr-HR"/>
        </a:p>
      </dgm:t>
    </dgm:pt>
    <dgm:pt modelId="{E48C1471-E570-412B-8A04-13A053AAF241}" type="parTrans" cxnId="{4663564E-0BA2-4305-8FD0-52A2649CC43F}">
      <dgm:prSet/>
      <dgm:spPr/>
      <dgm:t>
        <a:bodyPr/>
        <a:lstStyle/>
        <a:p>
          <a:endParaRPr lang="hr-HR"/>
        </a:p>
      </dgm:t>
    </dgm:pt>
    <dgm:pt modelId="{36BF1872-75F0-419E-9554-1590F26ADA28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 uz individualizirane postupke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CA255-E468-491A-9AD7-D73EF3C9D481}" type="sibTrans" cxnId="{01BA1A41-69F3-4F1D-AC30-A7BE438CA534}">
      <dgm:prSet/>
      <dgm:spPr/>
      <dgm:t>
        <a:bodyPr/>
        <a:lstStyle/>
        <a:p>
          <a:endParaRPr lang="hr-HR"/>
        </a:p>
      </dgm:t>
    </dgm:pt>
    <dgm:pt modelId="{83163630-1FB2-49AC-B961-735968F20486}" type="parTrans" cxnId="{01BA1A41-69F3-4F1D-AC30-A7BE438CA534}">
      <dgm:prSet/>
      <dgm:spPr/>
      <dgm:t>
        <a:bodyPr/>
        <a:lstStyle/>
        <a:p>
          <a:endParaRPr lang="hr-HR"/>
        </a:p>
      </dgm:t>
    </dgm:pt>
    <dgm:pt modelId="{687C84B2-1075-4970-938D-9A4D4795F771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programi za stjecanje kompetencija u aktivnostima svakodnevnoga života i rada uz individualizirane postupke (do 21.god.)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E599A-1517-4DAF-BD24-EDFEE7CA45CD}" type="sibTrans" cxnId="{3F595A97-D9F5-4B9F-B85F-EA0B6D2F79F0}">
      <dgm:prSet/>
      <dgm:spPr/>
      <dgm:t>
        <a:bodyPr/>
        <a:lstStyle/>
        <a:p>
          <a:endParaRPr lang="hr-HR"/>
        </a:p>
      </dgm:t>
    </dgm:pt>
    <dgm:pt modelId="{FF1B3625-7721-419D-8866-B7E0B51BE24E}" type="parTrans" cxnId="{3F595A97-D9F5-4B9F-B85F-EA0B6D2F79F0}">
      <dgm:prSet/>
      <dgm:spPr/>
      <dgm:t>
        <a:bodyPr/>
        <a:lstStyle/>
        <a:p>
          <a:endParaRPr lang="hr-HR"/>
        </a:p>
      </dgm:t>
    </dgm:pt>
    <dgm:pt modelId="{D3935EC8-6C1C-4A14-836D-5ECE5A563480}" type="pres">
      <dgm:prSet presAssocID="{D8217D4B-87DC-47E7-A1C4-91AA61EAB4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82F86E8-C811-4606-BBA9-CC8688781C08}" type="pres">
      <dgm:prSet presAssocID="{057103E0-AEB6-4E2A-AAFD-2BC605DCCA1D}" presName="parentLin" presStyleCnt="0"/>
      <dgm:spPr/>
    </dgm:pt>
    <dgm:pt modelId="{2949031C-8773-494A-908D-6B66F0E44A2F}" type="pres">
      <dgm:prSet presAssocID="{057103E0-AEB6-4E2A-AAFD-2BC605DCCA1D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A1AAB371-0273-44E3-B315-84A2257496B6}" type="pres">
      <dgm:prSet presAssocID="{057103E0-AEB6-4E2A-AAFD-2BC605DCCA1D}" presName="parentText" presStyleLbl="node1" presStyleIdx="0" presStyleCnt="4" custScaleY="39922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888CB8-783C-440B-8B76-D6988CE5FBEC}" type="pres">
      <dgm:prSet presAssocID="{057103E0-AEB6-4E2A-AAFD-2BC605DCCA1D}" presName="negativeSpace" presStyleCnt="0"/>
      <dgm:spPr/>
    </dgm:pt>
    <dgm:pt modelId="{774C7673-418E-42D0-9337-922B303F596C}" type="pres">
      <dgm:prSet presAssocID="{057103E0-AEB6-4E2A-AAFD-2BC605DCCA1D}" presName="childText" presStyleLbl="conFgAcc1" presStyleIdx="0" presStyleCnt="4" custScaleX="61813" custScaleY="117132" custLinFactNeighborX="-195" custLinFactNeighborY="60477">
        <dgm:presLayoutVars>
          <dgm:bulletEnabled val="1"/>
        </dgm:presLayoutVars>
      </dgm:prSet>
      <dgm:spPr/>
    </dgm:pt>
    <dgm:pt modelId="{86B8CEF8-66F7-443B-BF59-E3C7A350AE72}" type="pres">
      <dgm:prSet presAssocID="{79B4AD73-8378-4A46-9DCC-2218BB23ADCD}" presName="spaceBetweenRectangles" presStyleCnt="0"/>
      <dgm:spPr/>
    </dgm:pt>
    <dgm:pt modelId="{D4B1C506-325E-47FC-857E-16E2D51854EA}" type="pres">
      <dgm:prSet presAssocID="{5E04E9FB-EE4A-418C-8ABA-B06AD8A1CB2F}" presName="parentLin" presStyleCnt="0"/>
      <dgm:spPr/>
    </dgm:pt>
    <dgm:pt modelId="{34A90277-D674-43CD-BE83-DDC9D2903544}" type="pres">
      <dgm:prSet presAssocID="{5E04E9FB-EE4A-418C-8ABA-B06AD8A1CB2F}" presName="parentLeftMargin" presStyleLbl="node1" presStyleIdx="0" presStyleCnt="4"/>
      <dgm:spPr/>
      <dgm:t>
        <a:bodyPr/>
        <a:lstStyle/>
        <a:p>
          <a:endParaRPr lang="hr-HR"/>
        </a:p>
      </dgm:t>
    </dgm:pt>
    <dgm:pt modelId="{5E288933-4FD1-4705-9A68-CCA728697D7B}" type="pres">
      <dgm:prSet presAssocID="{5E04E9FB-EE4A-418C-8ABA-B06AD8A1CB2F}" presName="parentText" presStyleLbl="node1" presStyleIdx="1" presStyleCnt="4" custScaleY="31987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7F1443-B85D-4EDF-A1B1-E64FDDE4C969}" type="pres">
      <dgm:prSet presAssocID="{5E04E9FB-EE4A-418C-8ABA-B06AD8A1CB2F}" presName="negativeSpace" presStyleCnt="0"/>
      <dgm:spPr/>
    </dgm:pt>
    <dgm:pt modelId="{B7AE9652-4E21-4BAB-B2D5-BB2AEA9261EB}" type="pres">
      <dgm:prSet presAssocID="{5E04E9FB-EE4A-418C-8ABA-B06AD8A1CB2F}" presName="childText" presStyleLbl="conFgAcc1" presStyleIdx="1" presStyleCnt="4" custScaleX="60611" custScaleY="88308">
        <dgm:presLayoutVars>
          <dgm:bulletEnabled val="1"/>
        </dgm:presLayoutVars>
      </dgm:prSet>
      <dgm:spPr/>
    </dgm:pt>
    <dgm:pt modelId="{D0B9108E-089C-4002-9692-DA2787BDB3E4}" type="pres">
      <dgm:prSet presAssocID="{FD2F6324-D0D3-40B9-A05E-4549C76AD222}" presName="spaceBetweenRectangles" presStyleCnt="0"/>
      <dgm:spPr/>
    </dgm:pt>
    <dgm:pt modelId="{D4B5C827-F147-4FAC-ABF2-6043D8B02CFB}" type="pres">
      <dgm:prSet presAssocID="{36BF1872-75F0-419E-9554-1590F26ADA28}" presName="parentLin" presStyleCnt="0"/>
      <dgm:spPr/>
    </dgm:pt>
    <dgm:pt modelId="{C0A12F32-803A-4909-9176-D6214AA524DF}" type="pres">
      <dgm:prSet presAssocID="{36BF1872-75F0-419E-9554-1590F26ADA28}" presName="parentLeftMargin" presStyleLbl="node1" presStyleIdx="1" presStyleCnt="4"/>
      <dgm:spPr/>
      <dgm:t>
        <a:bodyPr/>
        <a:lstStyle/>
        <a:p>
          <a:endParaRPr lang="hr-HR"/>
        </a:p>
      </dgm:t>
    </dgm:pt>
    <dgm:pt modelId="{8B645747-D86F-45F8-A97D-92FFA9242743}" type="pres">
      <dgm:prSet presAssocID="{36BF1872-75F0-419E-9554-1590F26ADA28}" presName="parentText" presStyleLbl="node1" presStyleIdx="2" presStyleCnt="4" custScaleY="3713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A0D0E8-09BB-4BFD-9A4F-9ED25F22CB85}" type="pres">
      <dgm:prSet presAssocID="{36BF1872-75F0-419E-9554-1590F26ADA28}" presName="negativeSpace" presStyleCnt="0"/>
      <dgm:spPr/>
    </dgm:pt>
    <dgm:pt modelId="{9FEA8650-6B3F-473F-B331-C84C0A6A1E73}" type="pres">
      <dgm:prSet presAssocID="{36BF1872-75F0-419E-9554-1590F26ADA28}" presName="childText" presStyleLbl="conFgAcc1" presStyleIdx="2" presStyleCnt="4" custScaleX="58271" custScaleY="106871">
        <dgm:presLayoutVars>
          <dgm:bulletEnabled val="1"/>
        </dgm:presLayoutVars>
      </dgm:prSet>
      <dgm:spPr/>
    </dgm:pt>
    <dgm:pt modelId="{40CB2455-FFC2-407E-BF97-305B6B91E437}" type="pres">
      <dgm:prSet presAssocID="{CEDCA255-E468-491A-9AD7-D73EF3C9D481}" presName="spaceBetweenRectangles" presStyleCnt="0"/>
      <dgm:spPr/>
    </dgm:pt>
    <dgm:pt modelId="{BEAE6D58-6D08-4DC8-848C-FD594424B75D}" type="pres">
      <dgm:prSet presAssocID="{687C84B2-1075-4970-938D-9A4D4795F771}" presName="parentLin" presStyleCnt="0"/>
      <dgm:spPr/>
    </dgm:pt>
    <dgm:pt modelId="{423F7060-5670-44CD-B6C9-A7DC1BB41812}" type="pres">
      <dgm:prSet presAssocID="{687C84B2-1075-4970-938D-9A4D4795F771}" presName="parentLeftMargin" presStyleLbl="node1" presStyleIdx="2" presStyleCnt="4"/>
      <dgm:spPr/>
      <dgm:t>
        <a:bodyPr/>
        <a:lstStyle/>
        <a:p>
          <a:endParaRPr lang="hr-HR"/>
        </a:p>
      </dgm:t>
    </dgm:pt>
    <dgm:pt modelId="{4ADE7FB9-F138-40A0-91F4-EF3C3063C829}" type="pres">
      <dgm:prSet presAssocID="{687C84B2-1075-4970-938D-9A4D4795F771}" presName="parentText" presStyleLbl="node1" presStyleIdx="3" presStyleCnt="4" custScaleY="38587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3FE874-5EE6-4176-8A7A-A808CDECF2A6}" type="pres">
      <dgm:prSet presAssocID="{687C84B2-1075-4970-938D-9A4D4795F771}" presName="negativeSpace" presStyleCnt="0"/>
      <dgm:spPr/>
    </dgm:pt>
    <dgm:pt modelId="{48ED17B3-2FF8-4BBC-8AEC-66E02BFA8639}" type="pres">
      <dgm:prSet presAssocID="{687C84B2-1075-4970-938D-9A4D4795F771}" presName="childText" presStyleLbl="conFgAcc1" presStyleIdx="3" presStyleCnt="4" custScaleX="58693" custScaleY="119931">
        <dgm:presLayoutVars>
          <dgm:bulletEnabled val="1"/>
        </dgm:presLayoutVars>
      </dgm:prSet>
      <dgm:spPr/>
    </dgm:pt>
  </dgm:ptLst>
  <dgm:cxnLst>
    <dgm:cxn modelId="{4663564E-0BA2-4305-8FD0-52A2649CC43F}" srcId="{D8217D4B-87DC-47E7-A1C4-91AA61EAB49C}" destId="{5E04E9FB-EE4A-418C-8ABA-B06AD8A1CB2F}" srcOrd="1" destOrd="0" parTransId="{E48C1471-E570-412B-8A04-13A053AAF241}" sibTransId="{FD2F6324-D0D3-40B9-A05E-4549C76AD222}"/>
    <dgm:cxn modelId="{4013917E-0583-4025-A3CD-154FC4E942FB}" type="presOf" srcId="{687C84B2-1075-4970-938D-9A4D4795F771}" destId="{423F7060-5670-44CD-B6C9-A7DC1BB41812}" srcOrd="0" destOrd="0" presId="urn:microsoft.com/office/officeart/2005/8/layout/list1"/>
    <dgm:cxn modelId="{53BFE6C9-E243-4BAF-AC88-34DC69A2F0B0}" srcId="{D8217D4B-87DC-47E7-A1C4-91AA61EAB49C}" destId="{057103E0-AEB6-4E2A-AAFD-2BC605DCCA1D}" srcOrd="0" destOrd="0" parTransId="{1882ED55-43D3-4E43-932B-B3F0C8F6D119}" sibTransId="{79B4AD73-8378-4A46-9DCC-2218BB23ADCD}"/>
    <dgm:cxn modelId="{0B072698-9F86-4858-BC54-507A03EAC379}" type="presOf" srcId="{36BF1872-75F0-419E-9554-1590F26ADA28}" destId="{8B645747-D86F-45F8-A97D-92FFA9242743}" srcOrd="1" destOrd="0" presId="urn:microsoft.com/office/officeart/2005/8/layout/list1"/>
    <dgm:cxn modelId="{01BA1A41-69F3-4F1D-AC30-A7BE438CA534}" srcId="{D8217D4B-87DC-47E7-A1C4-91AA61EAB49C}" destId="{36BF1872-75F0-419E-9554-1590F26ADA28}" srcOrd="2" destOrd="0" parTransId="{83163630-1FB2-49AC-B961-735968F20486}" sibTransId="{CEDCA255-E468-491A-9AD7-D73EF3C9D481}"/>
    <dgm:cxn modelId="{ADAED6BD-2CF0-490D-B375-3ED6CEDB9868}" type="presOf" srcId="{057103E0-AEB6-4E2A-AAFD-2BC605DCCA1D}" destId="{2949031C-8773-494A-908D-6B66F0E44A2F}" srcOrd="0" destOrd="0" presId="urn:microsoft.com/office/officeart/2005/8/layout/list1"/>
    <dgm:cxn modelId="{55DF2A6E-B9D7-4DE1-911B-60A214CD7886}" type="presOf" srcId="{687C84B2-1075-4970-938D-9A4D4795F771}" destId="{4ADE7FB9-F138-40A0-91F4-EF3C3063C829}" srcOrd="1" destOrd="0" presId="urn:microsoft.com/office/officeart/2005/8/layout/list1"/>
    <dgm:cxn modelId="{30AEE2A3-4507-449F-B211-90CFAC26C6A6}" type="presOf" srcId="{057103E0-AEB6-4E2A-AAFD-2BC605DCCA1D}" destId="{A1AAB371-0273-44E3-B315-84A2257496B6}" srcOrd="1" destOrd="0" presId="urn:microsoft.com/office/officeart/2005/8/layout/list1"/>
    <dgm:cxn modelId="{73FAA970-A649-4D5D-A945-369D39E0D5FE}" type="presOf" srcId="{36BF1872-75F0-419E-9554-1590F26ADA28}" destId="{C0A12F32-803A-4909-9176-D6214AA524DF}" srcOrd="0" destOrd="0" presId="urn:microsoft.com/office/officeart/2005/8/layout/list1"/>
    <dgm:cxn modelId="{2D578C43-FB76-427B-9DCE-793C4D782363}" type="presOf" srcId="{D8217D4B-87DC-47E7-A1C4-91AA61EAB49C}" destId="{D3935EC8-6C1C-4A14-836D-5ECE5A563480}" srcOrd="0" destOrd="0" presId="urn:microsoft.com/office/officeart/2005/8/layout/list1"/>
    <dgm:cxn modelId="{23F28887-7579-4F45-A94E-115D219CF3A9}" type="presOf" srcId="{5E04E9FB-EE4A-418C-8ABA-B06AD8A1CB2F}" destId="{34A90277-D674-43CD-BE83-DDC9D2903544}" srcOrd="0" destOrd="0" presId="urn:microsoft.com/office/officeart/2005/8/layout/list1"/>
    <dgm:cxn modelId="{3F595A97-D9F5-4B9F-B85F-EA0B6D2F79F0}" srcId="{D8217D4B-87DC-47E7-A1C4-91AA61EAB49C}" destId="{687C84B2-1075-4970-938D-9A4D4795F771}" srcOrd="3" destOrd="0" parTransId="{FF1B3625-7721-419D-8866-B7E0B51BE24E}" sibTransId="{154E599A-1517-4DAF-BD24-EDFEE7CA45CD}"/>
    <dgm:cxn modelId="{263BA911-FD78-409F-8616-35C01D92FCF3}" type="presOf" srcId="{5E04E9FB-EE4A-418C-8ABA-B06AD8A1CB2F}" destId="{5E288933-4FD1-4705-9A68-CCA728697D7B}" srcOrd="1" destOrd="0" presId="urn:microsoft.com/office/officeart/2005/8/layout/list1"/>
    <dgm:cxn modelId="{3E85198B-DBCE-4310-87D1-991D847400E4}" type="presParOf" srcId="{D3935EC8-6C1C-4A14-836D-5ECE5A563480}" destId="{E82F86E8-C811-4606-BBA9-CC8688781C08}" srcOrd="0" destOrd="0" presId="urn:microsoft.com/office/officeart/2005/8/layout/list1"/>
    <dgm:cxn modelId="{7F785E23-0B64-4A17-9D57-2A23350E0262}" type="presParOf" srcId="{E82F86E8-C811-4606-BBA9-CC8688781C08}" destId="{2949031C-8773-494A-908D-6B66F0E44A2F}" srcOrd="0" destOrd="0" presId="urn:microsoft.com/office/officeart/2005/8/layout/list1"/>
    <dgm:cxn modelId="{901D7D62-C138-4AB6-9E88-7192C8D10622}" type="presParOf" srcId="{E82F86E8-C811-4606-BBA9-CC8688781C08}" destId="{A1AAB371-0273-44E3-B315-84A2257496B6}" srcOrd="1" destOrd="0" presId="urn:microsoft.com/office/officeart/2005/8/layout/list1"/>
    <dgm:cxn modelId="{9EB1AC12-2DEB-4BA6-B799-15C28EF7A5DF}" type="presParOf" srcId="{D3935EC8-6C1C-4A14-836D-5ECE5A563480}" destId="{99888CB8-783C-440B-8B76-D6988CE5FBEC}" srcOrd="1" destOrd="0" presId="urn:microsoft.com/office/officeart/2005/8/layout/list1"/>
    <dgm:cxn modelId="{841FD77C-6F6F-40BA-895A-BD2166279462}" type="presParOf" srcId="{D3935EC8-6C1C-4A14-836D-5ECE5A563480}" destId="{774C7673-418E-42D0-9337-922B303F596C}" srcOrd="2" destOrd="0" presId="urn:microsoft.com/office/officeart/2005/8/layout/list1"/>
    <dgm:cxn modelId="{70D2001C-2B59-4529-9812-0370B07DC9C7}" type="presParOf" srcId="{D3935EC8-6C1C-4A14-836D-5ECE5A563480}" destId="{86B8CEF8-66F7-443B-BF59-E3C7A350AE72}" srcOrd="3" destOrd="0" presId="urn:microsoft.com/office/officeart/2005/8/layout/list1"/>
    <dgm:cxn modelId="{172859DF-EFE1-43F0-B335-5F8F2F9D7C40}" type="presParOf" srcId="{D3935EC8-6C1C-4A14-836D-5ECE5A563480}" destId="{D4B1C506-325E-47FC-857E-16E2D51854EA}" srcOrd="4" destOrd="0" presId="urn:microsoft.com/office/officeart/2005/8/layout/list1"/>
    <dgm:cxn modelId="{C764DD26-D78B-40B0-A3BC-527E55429588}" type="presParOf" srcId="{D4B1C506-325E-47FC-857E-16E2D51854EA}" destId="{34A90277-D674-43CD-BE83-DDC9D2903544}" srcOrd="0" destOrd="0" presId="urn:microsoft.com/office/officeart/2005/8/layout/list1"/>
    <dgm:cxn modelId="{BEED5870-4AD6-4436-AD26-EED53D39D438}" type="presParOf" srcId="{D4B1C506-325E-47FC-857E-16E2D51854EA}" destId="{5E288933-4FD1-4705-9A68-CCA728697D7B}" srcOrd="1" destOrd="0" presId="urn:microsoft.com/office/officeart/2005/8/layout/list1"/>
    <dgm:cxn modelId="{89C97053-A02C-4BD3-8D8F-D4B5840346C9}" type="presParOf" srcId="{D3935EC8-6C1C-4A14-836D-5ECE5A563480}" destId="{817F1443-B85D-4EDF-A1B1-E64FDDE4C969}" srcOrd="5" destOrd="0" presId="urn:microsoft.com/office/officeart/2005/8/layout/list1"/>
    <dgm:cxn modelId="{40D9D0CA-B866-4437-8780-19B5C53194FB}" type="presParOf" srcId="{D3935EC8-6C1C-4A14-836D-5ECE5A563480}" destId="{B7AE9652-4E21-4BAB-B2D5-BB2AEA9261EB}" srcOrd="6" destOrd="0" presId="urn:microsoft.com/office/officeart/2005/8/layout/list1"/>
    <dgm:cxn modelId="{036BFE90-7CE1-4FAF-B5A9-48385DEAE900}" type="presParOf" srcId="{D3935EC8-6C1C-4A14-836D-5ECE5A563480}" destId="{D0B9108E-089C-4002-9692-DA2787BDB3E4}" srcOrd="7" destOrd="0" presId="urn:microsoft.com/office/officeart/2005/8/layout/list1"/>
    <dgm:cxn modelId="{88DAEA97-0F0C-4980-9A9C-7BDEFDFDA6BA}" type="presParOf" srcId="{D3935EC8-6C1C-4A14-836D-5ECE5A563480}" destId="{D4B5C827-F147-4FAC-ABF2-6043D8B02CFB}" srcOrd="8" destOrd="0" presId="urn:microsoft.com/office/officeart/2005/8/layout/list1"/>
    <dgm:cxn modelId="{5EEFBBD9-5081-482B-B59F-A2AA14833E65}" type="presParOf" srcId="{D4B5C827-F147-4FAC-ABF2-6043D8B02CFB}" destId="{C0A12F32-803A-4909-9176-D6214AA524DF}" srcOrd="0" destOrd="0" presId="urn:microsoft.com/office/officeart/2005/8/layout/list1"/>
    <dgm:cxn modelId="{3F95CC8F-F8EA-4E4F-9E30-C133EA9E8F63}" type="presParOf" srcId="{D4B5C827-F147-4FAC-ABF2-6043D8B02CFB}" destId="{8B645747-D86F-45F8-A97D-92FFA9242743}" srcOrd="1" destOrd="0" presId="urn:microsoft.com/office/officeart/2005/8/layout/list1"/>
    <dgm:cxn modelId="{9326AA0E-AEB6-4C07-A516-65702B211CA4}" type="presParOf" srcId="{D3935EC8-6C1C-4A14-836D-5ECE5A563480}" destId="{B9A0D0E8-09BB-4BFD-9A4F-9ED25F22CB85}" srcOrd="9" destOrd="0" presId="urn:microsoft.com/office/officeart/2005/8/layout/list1"/>
    <dgm:cxn modelId="{CEE9D0F1-6999-4999-9420-A53F538E0D82}" type="presParOf" srcId="{D3935EC8-6C1C-4A14-836D-5ECE5A563480}" destId="{9FEA8650-6B3F-473F-B331-C84C0A6A1E73}" srcOrd="10" destOrd="0" presId="urn:microsoft.com/office/officeart/2005/8/layout/list1"/>
    <dgm:cxn modelId="{7AC788EB-234C-4811-A4FC-1D5BB31D7D09}" type="presParOf" srcId="{D3935EC8-6C1C-4A14-836D-5ECE5A563480}" destId="{40CB2455-FFC2-407E-BF97-305B6B91E437}" srcOrd="11" destOrd="0" presId="urn:microsoft.com/office/officeart/2005/8/layout/list1"/>
    <dgm:cxn modelId="{C7AA9B7B-D437-40D8-8C5B-D225167F90D6}" type="presParOf" srcId="{D3935EC8-6C1C-4A14-836D-5ECE5A563480}" destId="{BEAE6D58-6D08-4DC8-848C-FD594424B75D}" srcOrd="12" destOrd="0" presId="urn:microsoft.com/office/officeart/2005/8/layout/list1"/>
    <dgm:cxn modelId="{61923D8D-C041-4987-B080-6D5B3A445FE6}" type="presParOf" srcId="{BEAE6D58-6D08-4DC8-848C-FD594424B75D}" destId="{423F7060-5670-44CD-B6C9-A7DC1BB41812}" srcOrd="0" destOrd="0" presId="urn:microsoft.com/office/officeart/2005/8/layout/list1"/>
    <dgm:cxn modelId="{E2BE10A8-9C17-4688-9928-4BE553AD3A15}" type="presParOf" srcId="{BEAE6D58-6D08-4DC8-848C-FD594424B75D}" destId="{4ADE7FB9-F138-40A0-91F4-EF3C3063C829}" srcOrd="1" destOrd="0" presId="urn:microsoft.com/office/officeart/2005/8/layout/list1"/>
    <dgm:cxn modelId="{471798FC-1C47-4FE6-8C1B-BDE09A6E67CA}" type="presParOf" srcId="{D3935EC8-6C1C-4A14-836D-5ECE5A563480}" destId="{123FE874-5EE6-4176-8A7A-A808CDECF2A6}" srcOrd="13" destOrd="0" presId="urn:microsoft.com/office/officeart/2005/8/layout/list1"/>
    <dgm:cxn modelId="{41E25323-FBE8-4481-B7B3-64767C5007FF}" type="presParOf" srcId="{D3935EC8-6C1C-4A14-836D-5ECE5A563480}" destId="{48ED17B3-2FF8-4BBC-8AEC-66E02BFA863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C9CFA8-AB93-44A3-B18E-5EE280E45F7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09981BB-87E7-4E8A-A7C4-554BC657621A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U redovitome razrednom odjelu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A2A5C8-AE64-4914-A93E-D8A59DC8113D}" type="parTrans" cxnId="{3487F3FF-C60F-44EB-86CC-41B50C6A1B3E}">
      <dgm:prSet/>
      <dgm:spPr/>
      <dgm:t>
        <a:bodyPr/>
        <a:lstStyle/>
        <a:p>
          <a:endParaRPr lang="hr-HR"/>
        </a:p>
      </dgm:t>
    </dgm:pt>
    <dgm:pt modelId="{AD1F8256-C1D4-4652-A642-EE385822404E}" type="sibTrans" cxnId="{3487F3FF-C60F-44EB-86CC-41B50C6A1B3E}">
      <dgm:prSet/>
      <dgm:spPr/>
      <dgm:t>
        <a:bodyPr/>
        <a:lstStyle/>
        <a:p>
          <a:endParaRPr lang="hr-HR"/>
        </a:p>
      </dgm:t>
    </dgm:pt>
    <dgm:pt modelId="{22A5F847-A3EA-4475-ACD7-A24A32B358D1}">
      <dgm:prSet phldrT="[Tekst]" custT="1"/>
      <dgm:spPr/>
      <dgm:t>
        <a:bodyPr/>
        <a:lstStyle/>
        <a:p>
          <a:r>
            <a:rPr lang="hr-HR" sz="1200" dirty="0" smtClean="0">
              <a:latin typeface="Arial" panose="020B0604020202020204" pitchFamily="34" charset="0"/>
              <a:cs typeface="Arial" panose="020B0604020202020204" pitchFamily="34" charset="0"/>
            </a:rPr>
            <a:t>Dijelom u redovitome, a dijelom u posebnome razrednom odjelu</a:t>
          </a:r>
          <a:endParaRPr lang="hr-H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5CE9C-8A61-4E1A-88D8-A1C33FAD16AA}" type="parTrans" cxnId="{D3F5ECFE-4898-45C8-A4B8-B59CEEFB99A2}">
      <dgm:prSet/>
      <dgm:spPr/>
      <dgm:t>
        <a:bodyPr/>
        <a:lstStyle/>
        <a:p>
          <a:endParaRPr lang="hr-HR"/>
        </a:p>
      </dgm:t>
    </dgm:pt>
    <dgm:pt modelId="{8FD60AF8-2C2D-48D3-BF13-1D932D111AA4}" type="sibTrans" cxnId="{D3F5ECFE-4898-45C8-A4B8-B59CEEFB99A2}">
      <dgm:prSet/>
      <dgm:spPr/>
      <dgm:t>
        <a:bodyPr/>
        <a:lstStyle/>
        <a:p>
          <a:endParaRPr lang="hr-HR"/>
        </a:p>
      </dgm:t>
    </dgm:pt>
    <dgm:pt modelId="{24D2BF0F-2F21-482A-9A00-0D577B885D10}">
      <dgm:prSet phldrT="[Tekst]" custT="1"/>
      <dgm:spPr/>
      <dgm:t>
        <a:bodyPr/>
        <a:lstStyle/>
        <a:p>
          <a:r>
            <a:rPr lang="hr-HR" sz="1200" dirty="0" smtClean="0">
              <a:latin typeface="Arial" panose="020B0604020202020204" pitchFamily="34" charset="0"/>
              <a:cs typeface="Arial" panose="020B0604020202020204" pitchFamily="34" charset="0"/>
            </a:rPr>
            <a:t>Iznimno, u redovitome razrednom odjelu</a:t>
          </a:r>
          <a:endParaRPr lang="hr-H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08D86-1DA0-4D3A-8411-D67918D91DDB}" type="parTrans" cxnId="{B1DFD6E5-1AE1-438A-939A-95A72A13535D}">
      <dgm:prSet/>
      <dgm:spPr/>
      <dgm:t>
        <a:bodyPr/>
        <a:lstStyle/>
        <a:p>
          <a:endParaRPr lang="hr-HR"/>
        </a:p>
      </dgm:t>
    </dgm:pt>
    <dgm:pt modelId="{2AF128A9-897D-45FB-BC5E-8BEDCF326602}" type="sibTrans" cxnId="{B1DFD6E5-1AE1-438A-939A-95A72A13535D}">
      <dgm:prSet/>
      <dgm:spPr/>
      <dgm:t>
        <a:bodyPr/>
        <a:lstStyle/>
        <a:p>
          <a:endParaRPr lang="hr-HR"/>
        </a:p>
      </dgm:t>
    </dgm:pt>
    <dgm:pt modelId="{D88E6492-DEAA-4374-B997-BDCE047BBC09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U posebnoj odgojno-obrazovnoj skupini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73E2E3-9465-46C1-AED8-649515083027}" type="parTrans" cxnId="{5363483C-3713-4F94-A96C-4A4CDA682487}">
      <dgm:prSet/>
      <dgm:spPr/>
      <dgm:t>
        <a:bodyPr/>
        <a:lstStyle/>
        <a:p>
          <a:endParaRPr lang="hr-HR"/>
        </a:p>
      </dgm:t>
    </dgm:pt>
    <dgm:pt modelId="{38C71E3B-8A87-4A3E-ABEF-17422DD96B49}" type="sibTrans" cxnId="{5363483C-3713-4F94-A96C-4A4CDA682487}">
      <dgm:prSet/>
      <dgm:spPr/>
      <dgm:t>
        <a:bodyPr/>
        <a:lstStyle/>
        <a:p>
          <a:endParaRPr lang="hr-HR"/>
        </a:p>
      </dgm:t>
    </dgm:pt>
    <dgm:pt modelId="{FAFD7743-FAB6-45B6-B1EE-15DA16DAB0F2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U redovitome razrednom odjelu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98F87-93E0-4786-ACC0-49FCC220B86E}" type="parTrans" cxnId="{2CE24C65-B6E2-407A-BEE5-1F86473E80C0}">
      <dgm:prSet/>
      <dgm:spPr/>
      <dgm:t>
        <a:bodyPr/>
        <a:lstStyle/>
        <a:p>
          <a:endParaRPr lang="hr-HR"/>
        </a:p>
      </dgm:t>
    </dgm:pt>
    <dgm:pt modelId="{81E404DE-3F92-4E8A-AF70-24D413E31A96}" type="sibTrans" cxnId="{2CE24C65-B6E2-407A-BEE5-1F86473E80C0}">
      <dgm:prSet/>
      <dgm:spPr/>
      <dgm:t>
        <a:bodyPr/>
        <a:lstStyle/>
        <a:p>
          <a:endParaRPr lang="hr-HR"/>
        </a:p>
      </dgm:t>
    </dgm:pt>
    <dgm:pt modelId="{775D0F46-9F7F-4033-8544-8FA71FC79681}">
      <dgm:prSet phldrT="[Tekst]" custT="1"/>
      <dgm:spPr/>
      <dgm:t>
        <a:bodyPr/>
        <a:lstStyle/>
        <a:p>
          <a:r>
            <a:rPr lang="hr-HR" sz="1800" dirty="0" smtClean="0">
              <a:latin typeface="Arial" panose="020B0604020202020204" pitchFamily="34" charset="0"/>
              <a:cs typeface="Arial" panose="020B0604020202020204" pitchFamily="34" charset="0"/>
            </a:rPr>
            <a:t>U posebnome razrednom odjelu</a:t>
          </a:r>
          <a:endParaRPr lang="hr-H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AB778-AE2F-4757-A2ED-722F646B197D}" type="parTrans" cxnId="{871D60FE-CCDF-452D-84FE-EF03C03E9B82}">
      <dgm:prSet/>
      <dgm:spPr/>
      <dgm:t>
        <a:bodyPr/>
        <a:lstStyle/>
        <a:p>
          <a:endParaRPr lang="hr-HR"/>
        </a:p>
      </dgm:t>
    </dgm:pt>
    <dgm:pt modelId="{93753F5F-F723-4AC2-B80B-1ECC72B24F2C}" type="sibTrans" cxnId="{871D60FE-CCDF-452D-84FE-EF03C03E9B82}">
      <dgm:prSet/>
      <dgm:spPr/>
      <dgm:t>
        <a:bodyPr/>
        <a:lstStyle/>
        <a:p>
          <a:endParaRPr lang="hr-HR"/>
        </a:p>
      </dgm:t>
    </dgm:pt>
    <dgm:pt modelId="{A847A916-3BC7-4352-96A4-CC38B758741F}">
      <dgm:prSet phldrT="[Tekst]" custT="1"/>
      <dgm:spPr/>
      <dgm:t>
        <a:bodyPr/>
        <a:lstStyle/>
        <a:p>
          <a:r>
            <a:rPr lang="hr-HR" sz="1200" dirty="0" smtClean="0">
              <a:latin typeface="Arial" panose="020B0604020202020204" pitchFamily="34" charset="0"/>
              <a:cs typeface="Arial" panose="020B0604020202020204" pitchFamily="34" charset="0"/>
            </a:rPr>
            <a:t>U posebnom razrednom odjelu (ugrožavanje sigurnosti)</a:t>
          </a:r>
          <a:endParaRPr lang="hr-H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EBB8F-C746-4DAF-86DF-B96006D0A521}" type="sibTrans" cxnId="{FE85AA0F-8334-46E2-A1CF-947F8B5AEEF0}">
      <dgm:prSet/>
      <dgm:spPr/>
      <dgm:t>
        <a:bodyPr/>
        <a:lstStyle/>
        <a:p>
          <a:endParaRPr lang="hr-HR"/>
        </a:p>
      </dgm:t>
    </dgm:pt>
    <dgm:pt modelId="{3D77239F-C857-4ECD-9F01-6E555D7B50BA}" type="parTrans" cxnId="{FE85AA0F-8334-46E2-A1CF-947F8B5AEEF0}">
      <dgm:prSet/>
      <dgm:spPr/>
      <dgm:t>
        <a:bodyPr/>
        <a:lstStyle/>
        <a:p>
          <a:endParaRPr lang="hr-HR"/>
        </a:p>
      </dgm:t>
    </dgm:pt>
    <dgm:pt modelId="{9A1BB381-CBE2-4ACE-9568-D2548558464A}">
      <dgm:prSet phldrT="[Tekst]" custT="1"/>
      <dgm:spPr/>
      <dgm:t>
        <a:bodyPr/>
        <a:lstStyle/>
        <a:p>
          <a:r>
            <a:rPr lang="hr-HR" sz="1200" smtClean="0">
              <a:latin typeface="Arial" panose="020B0604020202020204" pitchFamily="34" charset="0"/>
              <a:cs typeface="Arial" panose="020B0604020202020204" pitchFamily="34" charset="0"/>
            </a:rPr>
            <a:t>U posebnom razrednom odjelu (ugrožavanje sigurnosti)</a:t>
          </a:r>
          <a:endParaRPr lang="hr-HR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37FB03-8651-41AF-862B-5EE2F52FBC14}" type="parTrans" cxnId="{59068DFF-EB42-4D9B-82B3-AF1E9D20A75B}">
      <dgm:prSet/>
      <dgm:spPr/>
      <dgm:t>
        <a:bodyPr/>
        <a:lstStyle/>
        <a:p>
          <a:endParaRPr lang="hr-HR"/>
        </a:p>
      </dgm:t>
    </dgm:pt>
    <dgm:pt modelId="{67E04DA0-135C-4467-A318-582F08320432}" type="sibTrans" cxnId="{59068DFF-EB42-4D9B-82B3-AF1E9D20A75B}">
      <dgm:prSet/>
      <dgm:spPr/>
      <dgm:t>
        <a:bodyPr/>
        <a:lstStyle/>
        <a:p>
          <a:endParaRPr lang="hr-HR"/>
        </a:p>
      </dgm:t>
    </dgm:pt>
    <dgm:pt modelId="{0201BA82-FD67-45C4-A7B7-7AFAC6B226A7}" type="pres">
      <dgm:prSet presAssocID="{93C9CFA8-AB93-44A3-B18E-5EE280E45F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EA35A429-9A06-4F8C-AC71-20EB9F2D3AE0}" type="pres">
      <dgm:prSet presAssocID="{609981BB-87E7-4E8A-A7C4-554BC657621A}" presName="horFlow" presStyleCnt="0"/>
      <dgm:spPr/>
    </dgm:pt>
    <dgm:pt modelId="{9C1B296D-B4EA-4932-84F1-20D6F3485637}" type="pres">
      <dgm:prSet presAssocID="{609981BB-87E7-4E8A-A7C4-554BC657621A}" presName="bigChev" presStyleLbl="node1" presStyleIdx="0" presStyleCnt="4" custScaleX="103622"/>
      <dgm:spPr/>
      <dgm:t>
        <a:bodyPr/>
        <a:lstStyle/>
        <a:p>
          <a:endParaRPr lang="hr-HR"/>
        </a:p>
      </dgm:t>
    </dgm:pt>
    <dgm:pt modelId="{81C5C445-273B-4621-8177-16059BA0D31F}" type="pres">
      <dgm:prSet presAssocID="{3D77239F-C857-4ECD-9F01-6E555D7B50BA}" presName="parTrans" presStyleCnt="0"/>
      <dgm:spPr/>
    </dgm:pt>
    <dgm:pt modelId="{47B14DBA-0E9D-4EF1-9650-7670CCCD1DE1}" type="pres">
      <dgm:prSet presAssocID="{A847A916-3BC7-4352-96A4-CC38B758741F}" presName="node" presStyleLbl="alignAccFollowNode1" presStyleIdx="0" presStyleCnt="4" custScaleX="1144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D10F19-4334-4E0E-90BC-67D8BDBF9A84}" type="pres">
      <dgm:prSet presAssocID="{609981BB-87E7-4E8A-A7C4-554BC657621A}" presName="vSp" presStyleCnt="0"/>
      <dgm:spPr/>
    </dgm:pt>
    <dgm:pt modelId="{981CAB6E-2A50-4D43-B02A-39E4D2E0107A}" type="pres">
      <dgm:prSet presAssocID="{FAFD7743-FAB6-45B6-B1EE-15DA16DAB0F2}" presName="horFlow" presStyleCnt="0"/>
      <dgm:spPr/>
    </dgm:pt>
    <dgm:pt modelId="{B5BBF189-5D99-4135-9508-1329DF49F75F}" type="pres">
      <dgm:prSet presAssocID="{FAFD7743-FAB6-45B6-B1EE-15DA16DAB0F2}" presName="bigChev" presStyleLbl="node1" presStyleIdx="1" presStyleCnt="4" custScaleX="111631"/>
      <dgm:spPr/>
      <dgm:t>
        <a:bodyPr/>
        <a:lstStyle/>
        <a:p>
          <a:endParaRPr lang="hr-HR"/>
        </a:p>
      </dgm:t>
    </dgm:pt>
    <dgm:pt modelId="{1B84486F-FEFB-4285-A299-2A1E7AC7FAD7}" type="pres">
      <dgm:prSet presAssocID="{C437FB03-8651-41AF-862B-5EE2F52FBC14}" presName="parTrans" presStyleCnt="0"/>
      <dgm:spPr/>
    </dgm:pt>
    <dgm:pt modelId="{2B8DF9D3-F0B7-45E9-8EC5-F74490E87EA7}" type="pres">
      <dgm:prSet presAssocID="{9A1BB381-CBE2-4ACE-9568-D2548558464A}" presName="node" presStyleLbl="alignAccFollowNode1" presStyleIdx="1" presStyleCnt="4" custScaleX="11857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680825-D293-448F-B277-0E704FE6D12E}" type="pres">
      <dgm:prSet presAssocID="{FAFD7743-FAB6-45B6-B1EE-15DA16DAB0F2}" presName="vSp" presStyleCnt="0"/>
      <dgm:spPr/>
    </dgm:pt>
    <dgm:pt modelId="{939C962C-F246-4C6B-8AEA-62D1CAB378AD}" type="pres">
      <dgm:prSet presAssocID="{775D0F46-9F7F-4033-8544-8FA71FC79681}" presName="horFlow" presStyleCnt="0"/>
      <dgm:spPr/>
    </dgm:pt>
    <dgm:pt modelId="{DDCE1116-9C05-4B87-BDEE-850921689413}" type="pres">
      <dgm:prSet presAssocID="{775D0F46-9F7F-4033-8544-8FA71FC79681}" presName="bigChev" presStyleLbl="node1" presStyleIdx="2" presStyleCnt="4" custScaleX="113920"/>
      <dgm:spPr/>
      <dgm:t>
        <a:bodyPr/>
        <a:lstStyle/>
        <a:p>
          <a:endParaRPr lang="hr-HR"/>
        </a:p>
      </dgm:t>
    </dgm:pt>
    <dgm:pt modelId="{023B7A8C-5790-472C-8550-3BE8B666B65C}" type="pres">
      <dgm:prSet presAssocID="{14B5CE9C-8A61-4E1A-88D8-A1C33FAD16AA}" presName="parTrans" presStyleCnt="0"/>
      <dgm:spPr/>
    </dgm:pt>
    <dgm:pt modelId="{725AA847-DA10-4C57-83F3-2BB4A34B23CC}" type="pres">
      <dgm:prSet presAssocID="{22A5F847-A3EA-4475-ACD7-A24A32B358D1}" presName="node" presStyleLbl="alignAccFollowNode1" presStyleIdx="2" presStyleCnt="4" custScaleX="1132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685053-D326-4BE6-A7B3-8EF981D3474E}" type="pres">
      <dgm:prSet presAssocID="{8FD60AF8-2C2D-48D3-BF13-1D932D111AA4}" presName="sibTrans" presStyleCnt="0"/>
      <dgm:spPr/>
    </dgm:pt>
    <dgm:pt modelId="{90316412-19B0-41F4-8739-514148535A59}" type="pres">
      <dgm:prSet presAssocID="{24D2BF0F-2F21-482A-9A00-0D577B885D10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30331C-35B0-4321-A487-76606A4F6FD6}" type="pres">
      <dgm:prSet presAssocID="{775D0F46-9F7F-4033-8544-8FA71FC79681}" presName="vSp" presStyleCnt="0"/>
      <dgm:spPr/>
    </dgm:pt>
    <dgm:pt modelId="{C79F0F5D-F0C2-4A67-9A67-25930BB8B9FE}" type="pres">
      <dgm:prSet presAssocID="{D88E6492-DEAA-4374-B997-BDCE047BBC09}" presName="horFlow" presStyleCnt="0"/>
      <dgm:spPr/>
    </dgm:pt>
    <dgm:pt modelId="{E34B273B-C76A-42C7-BB3A-BB3E64567FFD}" type="pres">
      <dgm:prSet presAssocID="{D88E6492-DEAA-4374-B997-BDCE047BBC09}" presName="bigChev" presStyleLbl="node1" presStyleIdx="3" presStyleCnt="4" custScaleX="115595"/>
      <dgm:spPr/>
      <dgm:t>
        <a:bodyPr/>
        <a:lstStyle/>
        <a:p>
          <a:endParaRPr lang="hr-HR"/>
        </a:p>
      </dgm:t>
    </dgm:pt>
  </dgm:ptLst>
  <dgm:cxnLst>
    <dgm:cxn modelId="{871D60FE-CCDF-452D-84FE-EF03C03E9B82}" srcId="{93C9CFA8-AB93-44A3-B18E-5EE280E45F73}" destId="{775D0F46-9F7F-4033-8544-8FA71FC79681}" srcOrd="2" destOrd="0" parTransId="{220AB778-AE2F-4757-A2ED-722F646B197D}" sibTransId="{93753F5F-F723-4AC2-B80B-1ECC72B24F2C}"/>
    <dgm:cxn modelId="{3DE485E9-D342-4E2A-A6B7-0DD88EBCE844}" type="presOf" srcId="{775D0F46-9F7F-4033-8544-8FA71FC79681}" destId="{DDCE1116-9C05-4B87-BDEE-850921689413}" srcOrd="0" destOrd="0" presId="urn:microsoft.com/office/officeart/2005/8/layout/lProcess3"/>
    <dgm:cxn modelId="{F1761B8B-9608-41CC-9FAE-79CF2B854D9A}" type="presOf" srcId="{D88E6492-DEAA-4374-B997-BDCE047BBC09}" destId="{E34B273B-C76A-42C7-BB3A-BB3E64567FFD}" srcOrd="0" destOrd="0" presId="urn:microsoft.com/office/officeart/2005/8/layout/lProcess3"/>
    <dgm:cxn modelId="{B1DFD6E5-1AE1-438A-939A-95A72A13535D}" srcId="{775D0F46-9F7F-4033-8544-8FA71FC79681}" destId="{24D2BF0F-2F21-482A-9A00-0D577B885D10}" srcOrd="1" destOrd="0" parTransId="{7F808D86-1DA0-4D3A-8411-D67918D91DDB}" sibTransId="{2AF128A9-897D-45FB-BC5E-8BEDCF326602}"/>
    <dgm:cxn modelId="{958F8680-A3FF-4099-AE67-47C9CB570A68}" type="presOf" srcId="{609981BB-87E7-4E8A-A7C4-554BC657621A}" destId="{9C1B296D-B4EA-4932-84F1-20D6F3485637}" srcOrd="0" destOrd="0" presId="urn:microsoft.com/office/officeart/2005/8/layout/lProcess3"/>
    <dgm:cxn modelId="{59068DFF-EB42-4D9B-82B3-AF1E9D20A75B}" srcId="{FAFD7743-FAB6-45B6-B1EE-15DA16DAB0F2}" destId="{9A1BB381-CBE2-4ACE-9568-D2548558464A}" srcOrd="0" destOrd="0" parTransId="{C437FB03-8651-41AF-862B-5EE2F52FBC14}" sibTransId="{67E04DA0-135C-4467-A318-582F08320432}"/>
    <dgm:cxn modelId="{4F51D311-A5ED-4FF0-91FA-2D002CEABAE1}" type="presOf" srcId="{22A5F847-A3EA-4475-ACD7-A24A32B358D1}" destId="{725AA847-DA10-4C57-83F3-2BB4A34B23CC}" srcOrd="0" destOrd="0" presId="urn:microsoft.com/office/officeart/2005/8/layout/lProcess3"/>
    <dgm:cxn modelId="{FFEED823-A037-49AD-A6EB-EE08ACADF36C}" type="presOf" srcId="{FAFD7743-FAB6-45B6-B1EE-15DA16DAB0F2}" destId="{B5BBF189-5D99-4135-9508-1329DF49F75F}" srcOrd="0" destOrd="0" presId="urn:microsoft.com/office/officeart/2005/8/layout/lProcess3"/>
    <dgm:cxn modelId="{D3F5ECFE-4898-45C8-A4B8-B59CEEFB99A2}" srcId="{775D0F46-9F7F-4033-8544-8FA71FC79681}" destId="{22A5F847-A3EA-4475-ACD7-A24A32B358D1}" srcOrd="0" destOrd="0" parTransId="{14B5CE9C-8A61-4E1A-88D8-A1C33FAD16AA}" sibTransId="{8FD60AF8-2C2D-48D3-BF13-1D932D111AA4}"/>
    <dgm:cxn modelId="{22686D8A-0163-43FF-A132-3C49F0EF8A40}" type="presOf" srcId="{93C9CFA8-AB93-44A3-B18E-5EE280E45F73}" destId="{0201BA82-FD67-45C4-A7B7-7AFAC6B226A7}" srcOrd="0" destOrd="0" presId="urn:microsoft.com/office/officeart/2005/8/layout/lProcess3"/>
    <dgm:cxn modelId="{3487F3FF-C60F-44EB-86CC-41B50C6A1B3E}" srcId="{93C9CFA8-AB93-44A3-B18E-5EE280E45F73}" destId="{609981BB-87E7-4E8A-A7C4-554BC657621A}" srcOrd="0" destOrd="0" parTransId="{F6A2A5C8-AE64-4914-A93E-D8A59DC8113D}" sibTransId="{AD1F8256-C1D4-4652-A642-EE385822404E}"/>
    <dgm:cxn modelId="{0F85B53A-53C9-4012-B126-4654F6614539}" type="presOf" srcId="{24D2BF0F-2F21-482A-9A00-0D577B885D10}" destId="{90316412-19B0-41F4-8739-514148535A59}" srcOrd="0" destOrd="0" presId="urn:microsoft.com/office/officeart/2005/8/layout/lProcess3"/>
    <dgm:cxn modelId="{FE85AA0F-8334-46E2-A1CF-947F8B5AEEF0}" srcId="{609981BB-87E7-4E8A-A7C4-554BC657621A}" destId="{A847A916-3BC7-4352-96A4-CC38B758741F}" srcOrd="0" destOrd="0" parTransId="{3D77239F-C857-4ECD-9F01-6E555D7B50BA}" sibTransId="{C13EBB8F-C746-4DAF-86DF-B96006D0A521}"/>
    <dgm:cxn modelId="{616AC6AD-8AC5-460E-BFC6-85F53FDA9D3C}" type="presOf" srcId="{9A1BB381-CBE2-4ACE-9568-D2548558464A}" destId="{2B8DF9D3-F0B7-45E9-8EC5-F74490E87EA7}" srcOrd="0" destOrd="0" presId="urn:microsoft.com/office/officeart/2005/8/layout/lProcess3"/>
    <dgm:cxn modelId="{2CE24C65-B6E2-407A-BEE5-1F86473E80C0}" srcId="{93C9CFA8-AB93-44A3-B18E-5EE280E45F73}" destId="{FAFD7743-FAB6-45B6-B1EE-15DA16DAB0F2}" srcOrd="1" destOrd="0" parTransId="{EBC98F87-93E0-4786-ACC0-49FCC220B86E}" sibTransId="{81E404DE-3F92-4E8A-AF70-24D413E31A96}"/>
    <dgm:cxn modelId="{5363483C-3713-4F94-A96C-4A4CDA682487}" srcId="{93C9CFA8-AB93-44A3-B18E-5EE280E45F73}" destId="{D88E6492-DEAA-4374-B997-BDCE047BBC09}" srcOrd="3" destOrd="0" parTransId="{7173E2E3-9465-46C1-AED8-649515083027}" sibTransId="{38C71E3B-8A87-4A3E-ABEF-17422DD96B49}"/>
    <dgm:cxn modelId="{2ED3FF9D-B49C-4976-8CE1-3216AC77FE51}" type="presOf" srcId="{A847A916-3BC7-4352-96A4-CC38B758741F}" destId="{47B14DBA-0E9D-4EF1-9650-7670CCCD1DE1}" srcOrd="0" destOrd="0" presId="urn:microsoft.com/office/officeart/2005/8/layout/lProcess3"/>
    <dgm:cxn modelId="{01F753D4-0004-46C6-910A-ECFCAA3AD178}" type="presParOf" srcId="{0201BA82-FD67-45C4-A7B7-7AFAC6B226A7}" destId="{EA35A429-9A06-4F8C-AC71-20EB9F2D3AE0}" srcOrd="0" destOrd="0" presId="urn:microsoft.com/office/officeart/2005/8/layout/lProcess3"/>
    <dgm:cxn modelId="{9BA03507-C74C-4E23-AF9F-23E5DE7E995D}" type="presParOf" srcId="{EA35A429-9A06-4F8C-AC71-20EB9F2D3AE0}" destId="{9C1B296D-B4EA-4932-84F1-20D6F3485637}" srcOrd="0" destOrd="0" presId="urn:microsoft.com/office/officeart/2005/8/layout/lProcess3"/>
    <dgm:cxn modelId="{95607994-C2CF-44EC-BADE-D69D5565A53B}" type="presParOf" srcId="{EA35A429-9A06-4F8C-AC71-20EB9F2D3AE0}" destId="{81C5C445-273B-4621-8177-16059BA0D31F}" srcOrd="1" destOrd="0" presId="urn:microsoft.com/office/officeart/2005/8/layout/lProcess3"/>
    <dgm:cxn modelId="{7492AC0A-D2B4-4D3D-861C-F088A54D53F1}" type="presParOf" srcId="{EA35A429-9A06-4F8C-AC71-20EB9F2D3AE0}" destId="{47B14DBA-0E9D-4EF1-9650-7670CCCD1DE1}" srcOrd="2" destOrd="0" presId="urn:microsoft.com/office/officeart/2005/8/layout/lProcess3"/>
    <dgm:cxn modelId="{1874EBBD-1DEE-4213-9D5E-156E9339136F}" type="presParOf" srcId="{0201BA82-FD67-45C4-A7B7-7AFAC6B226A7}" destId="{85D10F19-4334-4E0E-90BC-67D8BDBF9A84}" srcOrd="1" destOrd="0" presId="urn:microsoft.com/office/officeart/2005/8/layout/lProcess3"/>
    <dgm:cxn modelId="{50D9D8D1-B697-4157-B2EB-4B872758BB2C}" type="presParOf" srcId="{0201BA82-FD67-45C4-A7B7-7AFAC6B226A7}" destId="{981CAB6E-2A50-4D43-B02A-39E4D2E0107A}" srcOrd="2" destOrd="0" presId="urn:microsoft.com/office/officeart/2005/8/layout/lProcess3"/>
    <dgm:cxn modelId="{4F901A02-6161-4057-9E56-61521B25E7ED}" type="presParOf" srcId="{981CAB6E-2A50-4D43-B02A-39E4D2E0107A}" destId="{B5BBF189-5D99-4135-9508-1329DF49F75F}" srcOrd="0" destOrd="0" presId="urn:microsoft.com/office/officeart/2005/8/layout/lProcess3"/>
    <dgm:cxn modelId="{6073F509-7434-4730-8DE2-85FE3CC24AC1}" type="presParOf" srcId="{981CAB6E-2A50-4D43-B02A-39E4D2E0107A}" destId="{1B84486F-FEFB-4285-A299-2A1E7AC7FAD7}" srcOrd="1" destOrd="0" presId="urn:microsoft.com/office/officeart/2005/8/layout/lProcess3"/>
    <dgm:cxn modelId="{20E93F8C-61BF-46CD-BBDD-B1B9C66F2115}" type="presParOf" srcId="{981CAB6E-2A50-4D43-B02A-39E4D2E0107A}" destId="{2B8DF9D3-F0B7-45E9-8EC5-F74490E87EA7}" srcOrd="2" destOrd="0" presId="urn:microsoft.com/office/officeart/2005/8/layout/lProcess3"/>
    <dgm:cxn modelId="{D536386F-57C9-4C1B-A353-45B492DC09AE}" type="presParOf" srcId="{0201BA82-FD67-45C4-A7B7-7AFAC6B226A7}" destId="{3D680825-D293-448F-B277-0E704FE6D12E}" srcOrd="3" destOrd="0" presId="urn:microsoft.com/office/officeart/2005/8/layout/lProcess3"/>
    <dgm:cxn modelId="{C64575FB-7586-497B-9197-881A795BDA0F}" type="presParOf" srcId="{0201BA82-FD67-45C4-A7B7-7AFAC6B226A7}" destId="{939C962C-F246-4C6B-8AEA-62D1CAB378AD}" srcOrd="4" destOrd="0" presId="urn:microsoft.com/office/officeart/2005/8/layout/lProcess3"/>
    <dgm:cxn modelId="{E2E79989-B29E-4C2E-B196-80A70917FA53}" type="presParOf" srcId="{939C962C-F246-4C6B-8AEA-62D1CAB378AD}" destId="{DDCE1116-9C05-4B87-BDEE-850921689413}" srcOrd="0" destOrd="0" presId="urn:microsoft.com/office/officeart/2005/8/layout/lProcess3"/>
    <dgm:cxn modelId="{8B0493B7-CF4E-4EC8-BDC4-6B3B9C74492E}" type="presParOf" srcId="{939C962C-F246-4C6B-8AEA-62D1CAB378AD}" destId="{023B7A8C-5790-472C-8550-3BE8B666B65C}" srcOrd="1" destOrd="0" presId="urn:microsoft.com/office/officeart/2005/8/layout/lProcess3"/>
    <dgm:cxn modelId="{D916C231-230F-45A1-8E6C-03230DFE35D3}" type="presParOf" srcId="{939C962C-F246-4C6B-8AEA-62D1CAB378AD}" destId="{725AA847-DA10-4C57-83F3-2BB4A34B23CC}" srcOrd="2" destOrd="0" presId="urn:microsoft.com/office/officeart/2005/8/layout/lProcess3"/>
    <dgm:cxn modelId="{133176D2-69AE-48F7-939B-067312DBDC2B}" type="presParOf" srcId="{939C962C-F246-4C6B-8AEA-62D1CAB378AD}" destId="{D1685053-D326-4BE6-A7B3-8EF981D3474E}" srcOrd="3" destOrd="0" presId="urn:microsoft.com/office/officeart/2005/8/layout/lProcess3"/>
    <dgm:cxn modelId="{165BD3B0-5C64-40DF-BE0D-D8141924D0A9}" type="presParOf" srcId="{939C962C-F246-4C6B-8AEA-62D1CAB378AD}" destId="{90316412-19B0-41F4-8739-514148535A59}" srcOrd="4" destOrd="0" presId="urn:microsoft.com/office/officeart/2005/8/layout/lProcess3"/>
    <dgm:cxn modelId="{04AE0C74-DE4C-42F0-9A99-310503FC5FBA}" type="presParOf" srcId="{0201BA82-FD67-45C4-A7B7-7AFAC6B226A7}" destId="{AD30331C-35B0-4321-A487-76606A4F6FD6}" srcOrd="5" destOrd="0" presId="urn:microsoft.com/office/officeart/2005/8/layout/lProcess3"/>
    <dgm:cxn modelId="{F16D285B-B412-4870-8B77-80BE994BECE1}" type="presParOf" srcId="{0201BA82-FD67-45C4-A7B7-7AFAC6B226A7}" destId="{C79F0F5D-F0C2-4A67-9A67-25930BB8B9FE}" srcOrd="6" destOrd="0" presId="urn:microsoft.com/office/officeart/2005/8/layout/lProcess3"/>
    <dgm:cxn modelId="{0EF52D3C-C88C-4A5B-8BA2-AF5E48CB860B}" type="presParOf" srcId="{C79F0F5D-F0C2-4A67-9A67-25930BB8B9FE}" destId="{E34B273B-C76A-42C7-BB3A-BB3E64567F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DFB1D-C033-4C25-B406-71F94823B9FE}" type="doc">
      <dgm:prSet loTypeId="urn:microsoft.com/office/officeart/2005/8/layout/bProcess3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7593857E-B5C6-45F1-9916-29F5190A9682}">
      <dgm:prSet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Određenje </a:t>
          </a:r>
          <a:r>
            <a:rPr lang="vi-VN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razine usvajanja sadržaja</a:t>
          </a:r>
        </a:p>
      </dgm:t>
    </dgm:pt>
    <dgm:pt modelId="{D5A11681-5CB0-44BA-9D91-A53C8DB07E69}" type="parTrans" cxnId="{E130090C-F0B9-4F45-8958-91F288989A9E}">
      <dgm:prSet/>
      <dgm:spPr/>
      <dgm:t>
        <a:bodyPr/>
        <a:lstStyle/>
        <a:p>
          <a:endParaRPr lang="hr-HR"/>
        </a:p>
      </dgm:t>
    </dgm:pt>
    <dgm:pt modelId="{344405E3-5B2D-4381-9D97-5EE10D9EB6FD}" type="sibTrans" cxnId="{E130090C-F0B9-4F45-8958-91F288989A9E}">
      <dgm:prSet/>
      <dgm:spPr/>
      <dgm:t>
        <a:bodyPr/>
        <a:lstStyle/>
        <a:p>
          <a:endParaRPr lang="hr-HR"/>
        </a:p>
      </dgm:t>
    </dgm:pt>
    <dgm:pt modelId="{F127563C-88A0-4D4D-AC59-9C301443BFC4}">
      <dgm:prSet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Određivanje k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ratkoročni</a:t>
          </a:r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 dugoročni</a:t>
          </a:r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ciljev</a:t>
          </a:r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 zada</a:t>
          </a:r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taka</a:t>
          </a:r>
          <a:endParaRPr lang="vi-VN" sz="2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232DD-DBBD-4129-9B81-F7AB8ACC2280}" type="parTrans" cxnId="{C4AF59D9-10D0-48A3-B647-338F2A0A233F}">
      <dgm:prSet/>
      <dgm:spPr/>
      <dgm:t>
        <a:bodyPr/>
        <a:lstStyle/>
        <a:p>
          <a:endParaRPr lang="hr-HR"/>
        </a:p>
      </dgm:t>
    </dgm:pt>
    <dgm:pt modelId="{9F329364-7A95-46B3-A52D-720C3E43E6E8}" type="sibTrans" cxnId="{C4AF59D9-10D0-48A3-B647-338F2A0A233F}">
      <dgm:prSet/>
      <dgm:spPr/>
      <dgm:t>
        <a:bodyPr/>
        <a:lstStyle/>
        <a:p>
          <a:endParaRPr lang="hr-HR"/>
        </a:p>
      </dgm:t>
    </dgm:pt>
    <dgm:pt modelId="{571884F8-8A59-4FCC-941A-47DE47E9DD2F}">
      <dgm:prSet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zbor metoda, individualiziranih postupaka, sredstava i pomagala</a:t>
          </a:r>
        </a:p>
      </dgm:t>
    </dgm:pt>
    <dgm:pt modelId="{C5F9C831-6573-4608-9D09-32D4DBA87DAB}" type="parTrans" cxnId="{FF6CAF6E-21C3-40A2-BF0A-D8EED82C41CF}">
      <dgm:prSet/>
      <dgm:spPr/>
      <dgm:t>
        <a:bodyPr/>
        <a:lstStyle/>
        <a:p>
          <a:endParaRPr lang="hr-HR"/>
        </a:p>
      </dgm:t>
    </dgm:pt>
    <dgm:pt modelId="{8C47455C-F408-478A-9BB8-0D4C48183203}" type="sibTrans" cxnId="{FF6CAF6E-21C3-40A2-BF0A-D8EED82C41CF}">
      <dgm:prSet/>
      <dgm:spPr/>
      <dgm:t>
        <a:bodyPr/>
        <a:lstStyle/>
        <a:p>
          <a:endParaRPr lang="hr-HR"/>
        </a:p>
      </dgm:t>
    </dgm:pt>
    <dgm:pt modelId="{60D5CF5A-3019-40E4-98A6-71A531A5F796}">
      <dgm:prSet custT="1"/>
      <dgm:spPr/>
      <dgm:t>
        <a:bodyPr/>
        <a:lstStyle/>
        <a:p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raćenje i ocjenjivanje postignuća učenika</a:t>
          </a:r>
        </a:p>
      </dgm:t>
    </dgm:pt>
    <dgm:pt modelId="{C74C8BD4-EB8F-4F70-B2DF-0ACEB0E3091E}" type="parTrans" cxnId="{A119B4AB-D6C6-4389-883B-858EA3F9D28C}">
      <dgm:prSet/>
      <dgm:spPr/>
      <dgm:t>
        <a:bodyPr/>
        <a:lstStyle/>
        <a:p>
          <a:endParaRPr lang="hr-HR"/>
        </a:p>
      </dgm:t>
    </dgm:pt>
    <dgm:pt modelId="{07B125A0-0884-4A61-9578-5D6EBCF06669}" type="sibTrans" cxnId="{A119B4AB-D6C6-4389-883B-858EA3F9D28C}">
      <dgm:prSet/>
      <dgm:spPr/>
      <dgm:t>
        <a:bodyPr/>
        <a:lstStyle/>
        <a:p>
          <a:endParaRPr lang="hr-HR"/>
        </a:p>
      </dgm:t>
    </dgm:pt>
    <dgm:pt modelId="{2F0C49FE-362F-4999-A8FC-2BDBA748ACE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dirty="0" smtClean="0">
              <a:latin typeface="Arial" panose="020B0604020202020204" pitchFamily="34" charset="0"/>
              <a:cs typeface="Arial" panose="020B0604020202020204" pitchFamily="34" charset="0"/>
            </a:rPr>
            <a:t>Upoznati vrstu rješenja i teškoća koje učenik ima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68CB4-063B-4170-93FB-7647E127FF10}" type="parTrans" cxnId="{41AB8EF3-1575-4EA5-81D6-4E280E5E58B3}">
      <dgm:prSet/>
      <dgm:spPr/>
      <dgm:t>
        <a:bodyPr/>
        <a:lstStyle/>
        <a:p>
          <a:endParaRPr lang="hr-HR"/>
        </a:p>
      </dgm:t>
    </dgm:pt>
    <dgm:pt modelId="{6DC806AE-7910-4072-9DAC-302117C99653}" type="sibTrans" cxnId="{41AB8EF3-1575-4EA5-81D6-4E280E5E58B3}">
      <dgm:prSet/>
      <dgm:spPr/>
      <dgm:t>
        <a:bodyPr/>
        <a:lstStyle/>
        <a:p>
          <a:endParaRPr lang="hr-HR"/>
        </a:p>
      </dgm:t>
    </dgm:pt>
    <dgm:pt modelId="{A2B792EB-C607-4008-81C8-1B5B8E38B409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Inicijalna procjena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A6AA4B-826E-4FE5-861E-F406D5756FB0}" type="parTrans" cxnId="{B78F54FE-B11C-4F37-AA95-A6542E6C3E01}">
      <dgm:prSet/>
      <dgm:spPr/>
      <dgm:t>
        <a:bodyPr/>
        <a:lstStyle/>
        <a:p>
          <a:endParaRPr lang="hr-HR"/>
        </a:p>
      </dgm:t>
    </dgm:pt>
    <dgm:pt modelId="{F82D11EF-7B8C-4FF4-8455-C3724387C420}" type="sibTrans" cxnId="{B78F54FE-B11C-4F37-AA95-A6542E6C3E01}">
      <dgm:prSet/>
      <dgm:spPr/>
      <dgm:t>
        <a:bodyPr/>
        <a:lstStyle/>
        <a:p>
          <a:endParaRPr lang="hr-HR"/>
        </a:p>
      </dgm:t>
    </dgm:pt>
    <dgm:pt modelId="{BF72E470-C12B-4B13-BC87-C1A18A8EBD4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vi-VN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dređenje nastavnih sadržaja</a:t>
          </a:r>
          <a:endParaRPr lang="hr-H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0036C-171E-4BCC-BE33-5E2C363A75E6}" type="parTrans" cxnId="{68BC96F6-DED8-466D-8F17-C0E8F56ED5AD}">
      <dgm:prSet/>
      <dgm:spPr/>
      <dgm:t>
        <a:bodyPr/>
        <a:lstStyle/>
        <a:p>
          <a:endParaRPr lang="hr-HR"/>
        </a:p>
      </dgm:t>
    </dgm:pt>
    <dgm:pt modelId="{8E11D96A-391F-4E4A-8B0A-390A2BD2B932}" type="sibTrans" cxnId="{68BC96F6-DED8-466D-8F17-C0E8F56ED5AD}">
      <dgm:prSet/>
      <dgm:spPr/>
      <dgm:t>
        <a:bodyPr/>
        <a:lstStyle/>
        <a:p>
          <a:endParaRPr lang="hr-HR"/>
        </a:p>
      </dgm:t>
    </dgm:pt>
    <dgm:pt modelId="{94F0027A-B27D-4D56-BEB3-17BBA1B59A95}" type="pres">
      <dgm:prSet presAssocID="{77BDFB1D-C033-4C25-B406-71F94823B9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F07EA8B-941C-4C23-9A66-C32C28CCEC2B}" type="pres">
      <dgm:prSet presAssocID="{2F0C49FE-362F-4999-A8FC-2BDBA748ACE3}" presName="node" presStyleLbl="node1" presStyleIdx="0" presStyleCnt="7" custScaleX="153409" custScaleY="1253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0031F0-BA32-4768-8F47-583FFE48E662}" type="pres">
      <dgm:prSet presAssocID="{6DC806AE-7910-4072-9DAC-302117C99653}" presName="sibTrans" presStyleLbl="sibTrans1D1" presStyleIdx="0" presStyleCnt="6"/>
      <dgm:spPr/>
      <dgm:t>
        <a:bodyPr/>
        <a:lstStyle/>
        <a:p>
          <a:endParaRPr lang="hr-HR"/>
        </a:p>
      </dgm:t>
    </dgm:pt>
    <dgm:pt modelId="{E5184E83-B1B4-4CBA-AB71-D9398423934D}" type="pres">
      <dgm:prSet presAssocID="{6DC806AE-7910-4072-9DAC-302117C99653}" presName="connectorText" presStyleLbl="sibTrans1D1" presStyleIdx="0" presStyleCnt="6"/>
      <dgm:spPr/>
      <dgm:t>
        <a:bodyPr/>
        <a:lstStyle/>
        <a:p>
          <a:endParaRPr lang="hr-HR"/>
        </a:p>
      </dgm:t>
    </dgm:pt>
    <dgm:pt modelId="{F352052D-25F2-4440-9285-F4C7D14F0118}" type="pres">
      <dgm:prSet presAssocID="{A2B792EB-C607-4008-81C8-1B5B8E38B409}" presName="node" presStyleLbl="node1" presStyleIdx="1" presStyleCnt="7" custScaleX="145329" custScaleY="12786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F87BD9-9F2B-4F56-B000-EDF3EAF7D8B6}" type="pres">
      <dgm:prSet presAssocID="{F82D11EF-7B8C-4FF4-8455-C3724387C420}" presName="sibTrans" presStyleLbl="sibTrans1D1" presStyleIdx="1" presStyleCnt="6"/>
      <dgm:spPr/>
      <dgm:t>
        <a:bodyPr/>
        <a:lstStyle/>
        <a:p>
          <a:endParaRPr lang="hr-HR"/>
        </a:p>
      </dgm:t>
    </dgm:pt>
    <dgm:pt modelId="{CE0B4D1B-C7EB-4BA2-A60F-EF4BE8F67B47}" type="pres">
      <dgm:prSet presAssocID="{F82D11EF-7B8C-4FF4-8455-C3724387C420}" presName="connectorText" presStyleLbl="sibTrans1D1" presStyleIdx="1" presStyleCnt="6"/>
      <dgm:spPr/>
      <dgm:t>
        <a:bodyPr/>
        <a:lstStyle/>
        <a:p>
          <a:endParaRPr lang="hr-HR"/>
        </a:p>
      </dgm:t>
    </dgm:pt>
    <dgm:pt modelId="{2219A6DC-92B6-4E8E-9797-A5A722E6BCE7}" type="pres">
      <dgm:prSet presAssocID="{BF72E470-C12B-4B13-BC87-C1A18A8EBD41}" presName="node" presStyleLbl="node1" presStyleIdx="2" presStyleCnt="7" custScaleX="163331" custScaleY="13064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57E8C9-DDDF-4948-9A22-982C9B30C2B3}" type="pres">
      <dgm:prSet presAssocID="{8E11D96A-391F-4E4A-8B0A-390A2BD2B932}" presName="sibTrans" presStyleLbl="sibTrans1D1" presStyleIdx="2" presStyleCnt="6"/>
      <dgm:spPr/>
      <dgm:t>
        <a:bodyPr/>
        <a:lstStyle/>
        <a:p>
          <a:endParaRPr lang="hr-HR"/>
        </a:p>
      </dgm:t>
    </dgm:pt>
    <dgm:pt modelId="{A76C390B-09D8-4B7E-99E7-203F6CA653A6}" type="pres">
      <dgm:prSet presAssocID="{8E11D96A-391F-4E4A-8B0A-390A2BD2B932}" presName="connectorText" presStyleLbl="sibTrans1D1" presStyleIdx="2" presStyleCnt="6"/>
      <dgm:spPr/>
      <dgm:t>
        <a:bodyPr/>
        <a:lstStyle/>
        <a:p>
          <a:endParaRPr lang="hr-HR"/>
        </a:p>
      </dgm:t>
    </dgm:pt>
    <dgm:pt modelId="{6F1237B6-08DD-4415-B98C-06A93CFC6CA0}" type="pres">
      <dgm:prSet presAssocID="{7593857E-B5C6-45F1-9916-29F5190A9682}" presName="node" presStyleLbl="node1" presStyleIdx="3" presStyleCnt="7" custScaleX="157085" custScaleY="159074" custLinFactNeighborX="-12347" custLinFactNeighborY="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7A25A6-FDC9-44E7-BF68-FE95B7B92D1F}" type="pres">
      <dgm:prSet presAssocID="{344405E3-5B2D-4381-9D97-5EE10D9EB6FD}" presName="sibTrans" presStyleLbl="sibTrans1D1" presStyleIdx="3" presStyleCnt="6"/>
      <dgm:spPr/>
      <dgm:t>
        <a:bodyPr/>
        <a:lstStyle/>
        <a:p>
          <a:endParaRPr lang="hr-HR"/>
        </a:p>
      </dgm:t>
    </dgm:pt>
    <dgm:pt modelId="{99E5A7D7-12AE-4FB3-A060-4C2E2400D2F5}" type="pres">
      <dgm:prSet presAssocID="{344405E3-5B2D-4381-9D97-5EE10D9EB6FD}" presName="connectorText" presStyleLbl="sibTrans1D1" presStyleIdx="3" presStyleCnt="6"/>
      <dgm:spPr/>
      <dgm:t>
        <a:bodyPr/>
        <a:lstStyle/>
        <a:p>
          <a:endParaRPr lang="hr-HR"/>
        </a:p>
      </dgm:t>
    </dgm:pt>
    <dgm:pt modelId="{8704AD07-031B-4BA1-AE87-5695DEDDEDA9}" type="pres">
      <dgm:prSet presAssocID="{F127563C-88A0-4D4D-AC59-9C301443BFC4}" presName="node" presStyleLbl="node1" presStyleIdx="4" presStyleCnt="7" custScaleX="137030" custScaleY="16747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EC40F4-F7A3-46F8-B5AD-33A08B704458}" type="pres">
      <dgm:prSet presAssocID="{9F329364-7A95-46B3-A52D-720C3E43E6E8}" presName="sibTrans" presStyleLbl="sibTrans1D1" presStyleIdx="4" presStyleCnt="6"/>
      <dgm:spPr/>
      <dgm:t>
        <a:bodyPr/>
        <a:lstStyle/>
        <a:p>
          <a:endParaRPr lang="hr-HR"/>
        </a:p>
      </dgm:t>
    </dgm:pt>
    <dgm:pt modelId="{3D8CB637-3CA1-4FDF-81AE-5FA7B6FDF2EA}" type="pres">
      <dgm:prSet presAssocID="{9F329364-7A95-46B3-A52D-720C3E43E6E8}" presName="connectorText" presStyleLbl="sibTrans1D1" presStyleIdx="4" presStyleCnt="6"/>
      <dgm:spPr/>
      <dgm:t>
        <a:bodyPr/>
        <a:lstStyle/>
        <a:p>
          <a:endParaRPr lang="hr-HR"/>
        </a:p>
      </dgm:t>
    </dgm:pt>
    <dgm:pt modelId="{2F069B72-F95D-4684-B535-515F04F4661E}" type="pres">
      <dgm:prSet presAssocID="{571884F8-8A59-4FCC-941A-47DE47E9DD2F}" presName="node" presStyleLbl="node1" presStyleIdx="5" presStyleCnt="7" custScaleX="163862" custScaleY="1517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663392-6A0A-4602-9CF3-76018D4C0927}" type="pres">
      <dgm:prSet presAssocID="{8C47455C-F408-478A-9BB8-0D4C48183203}" presName="sibTrans" presStyleLbl="sibTrans1D1" presStyleIdx="5" presStyleCnt="6"/>
      <dgm:spPr/>
      <dgm:t>
        <a:bodyPr/>
        <a:lstStyle/>
        <a:p>
          <a:endParaRPr lang="hr-HR"/>
        </a:p>
      </dgm:t>
    </dgm:pt>
    <dgm:pt modelId="{43535B0C-877B-4602-BDA0-201907BB4412}" type="pres">
      <dgm:prSet presAssocID="{8C47455C-F408-478A-9BB8-0D4C48183203}" presName="connectorText" presStyleLbl="sibTrans1D1" presStyleIdx="5" presStyleCnt="6"/>
      <dgm:spPr/>
      <dgm:t>
        <a:bodyPr/>
        <a:lstStyle/>
        <a:p>
          <a:endParaRPr lang="hr-HR"/>
        </a:p>
      </dgm:t>
    </dgm:pt>
    <dgm:pt modelId="{17ED01E3-E383-4CC9-AF4A-7B00546CE96F}" type="pres">
      <dgm:prSet presAssocID="{60D5CF5A-3019-40E4-98A6-71A531A5F796}" presName="node" presStyleLbl="node1" presStyleIdx="6" presStyleCnt="7" custScaleX="230156" custLinFactX="6993" custLinFactNeighborX="100000" custLinFactNeighborY="-42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DDB392C-555D-4CE5-AD48-235F19A1988B}" type="presOf" srcId="{2F0C49FE-362F-4999-A8FC-2BDBA748ACE3}" destId="{7F07EA8B-941C-4C23-9A66-C32C28CCEC2B}" srcOrd="0" destOrd="0" presId="urn:microsoft.com/office/officeart/2005/8/layout/bProcess3"/>
    <dgm:cxn modelId="{A119B4AB-D6C6-4389-883B-858EA3F9D28C}" srcId="{77BDFB1D-C033-4C25-B406-71F94823B9FE}" destId="{60D5CF5A-3019-40E4-98A6-71A531A5F796}" srcOrd="6" destOrd="0" parTransId="{C74C8BD4-EB8F-4F70-B2DF-0ACEB0E3091E}" sibTransId="{07B125A0-0884-4A61-9578-5D6EBCF06669}"/>
    <dgm:cxn modelId="{F9480645-B98D-4429-9172-DDEA492C06EF}" type="presOf" srcId="{F127563C-88A0-4D4D-AC59-9C301443BFC4}" destId="{8704AD07-031B-4BA1-AE87-5695DEDDEDA9}" srcOrd="0" destOrd="0" presId="urn:microsoft.com/office/officeart/2005/8/layout/bProcess3"/>
    <dgm:cxn modelId="{0A67597F-1BC9-42C1-8C61-D3A08E8C4315}" type="presOf" srcId="{9F329364-7A95-46B3-A52D-720C3E43E6E8}" destId="{3D8CB637-3CA1-4FDF-81AE-5FA7B6FDF2EA}" srcOrd="1" destOrd="0" presId="urn:microsoft.com/office/officeart/2005/8/layout/bProcess3"/>
    <dgm:cxn modelId="{68BC96F6-DED8-466D-8F17-C0E8F56ED5AD}" srcId="{77BDFB1D-C033-4C25-B406-71F94823B9FE}" destId="{BF72E470-C12B-4B13-BC87-C1A18A8EBD41}" srcOrd="2" destOrd="0" parTransId="{3430036C-171E-4BCC-BE33-5E2C363A75E6}" sibTransId="{8E11D96A-391F-4E4A-8B0A-390A2BD2B932}"/>
    <dgm:cxn modelId="{4653C982-C66B-4CDD-ACD1-834F5944FBB8}" type="presOf" srcId="{7593857E-B5C6-45F1-9916-29F5190A9682}" destId="{6F1237B6-08DD-4415-B98C-06A93CFC6CA0}" srcOrd="0" destOrd="0" presId="urn:microsoft.com/office/officeart/2005/8/layout/bProcess3"/>
    <dgm:cxn modelId="{FA0F7149-F271-4185-AE0C-3A65F4C9078E}" type="presOf" srcId="{F82D11EF-7B8C-4FF4-8455-C3724387C420}" destId="{44F87BD9-9F2B-4F56-B000-EDF3EAF7D8B6}" srcOrd="0" destOrd="0" presId="urn:microsoft.com/office/officeart/2005/8/layout/bProcess3"/>
    <dgm:cxn modelId="{365FB999-0945-4B80-A7AF-F57CC016C4C9}" type="presOf" srcId="{6DC806AE-7910-4072-9DAC-302117C99653}" destId="{E5184E83-B1B4-4CBA-AB71-D9398423934D}" srcOrd="1" destOrd="0" presId="urn:microsoft.com/office/officeart/2005/8/layout/bProcess3"/>
    <dgm:cxn modelId="{30C30FC7-A856-4566-9934-B8E9D9FFC0BC}" type="presOf" srcId="{BF72E470-C12B-4B13-BC87-C1A18A8EBD41}" destId="{2219A6DC-92B6-4E8E-9797-A5A722E6BCE7}" srcOrd="0" destOrd="0" presId="urn:microsoft.com/office/officeart/2005/8/layout/bProcess3"/>
    <dgm:cxn modelId="{7678E47F-4198-4688-9710-6267BA25F819}" type="presOf" srcId="{9F329364-7A95-46B3-A52D-720C3E43E6E8}" destId="{3BEC40F4-F7A3-46F8-B5AD-33A08B704458}" srcOrd="0" destOrd="0" presId="urn:microsoft.com/office/officeart/2005/8/layout/bProcess3"/>
    <dgm:cxn modelId="{F221FB15-310B-49EC-B835-2E7EFFE71983}" type="presOf" srcId="{F82D11EF-7B8C-4FF4-8455-C3724387C420}" destId="{CE0B4D1B-C7EB-4BA2-A60F-EF4BE8F67B47}" srcOrd="1" destOrd="0" presId="urn:microsoft.com/office/officeart/2005/8/layout/bProcess3"/>
    <dgm:cxn modelId="{FF6CAF6E-21C3-40A2-BF0A-D8EED82C41CF}" srcId="{77BDFB1D-C033-4C25-B406-71F94823B9FE}" destId="{571884F8-8A59-4FCC-941A-47DE47E9DD2F}" srcOrd="5" destOrd="0" parTransId="{C5F9C831-6573-4608-9D09-32D4DBA87DAB}" sibTransId="{8C47455C-F408-478A-9BB8-0D4C48183203}"/>
    <dgm:cxn modelId="{D7CEBFAB-BD61-4D2E-899C-DD66B931C936}" type="presOf" srcId="{8C47455C-F408-478A-9BB8-0D4C48183203}" destId="{50663392-6A0A-4602-9CF3-76018D4C0927}" srcOrd="0" destOrd="0" presId="urn:microsoft.com/office/officeart/2005/8/layout/bProcess3"/>
    <dgm:cxn modelId="{6754C258-AB51-4C5B-88C9-FD0952988170}" type="presOf" srcId="{60D5CF5A-3019-40E4-98A6-71A531A5F796}" destId="{17ED01E3-E383-4CC9-AF4A-7B00546CE96F}" srcOrd="0" destOrd="0" presId="urn:microsoft.com/office/officeart/2005/8/layout/bProcess3"/>
    <dgm:cxn modelId="{E130090C-F0B9-4F45-8958-91F288989A9E}" srcId="{77BDFB1D-C033-4C25-B406-71F94823B9FE}" destId="{7593857E-B5C6-45F1-9916-29F5190A9682}" srcOrd="3" destOrd="0" parTransId="{D5A11681-5CB0-44BA-9D91-A53C8DB07E69}" sibTransId="{344405E3-5B2D-4381-9D97-5EE10D9EB6FD}"/>
    <dgm:cxn modelId="{C4AF59D9-10D0-48A3-B647-338F2A0A233F}" srcId="{77BDFB1D-C033-4C25-B406-71F94823B9FE}" destId="{F127563C-88A0-4D4D-AC59-9C301443BFC4}" srcOrd="4" destOrd="0" parTransId="{DD7232DD-DBBD-4129-9B81-F7AB8ACC2280}" sibTransId="{9F329364-7A95-46B3-A52D-720C3E43E6E8}"/>
    <dgm:cxn modelId="{DF61B225-9DD4-415E-AE4B-F1CAA853028A}" type="presOf" srcId="{571884F8-8A59-4FCC-941A-47DE47E9DD2F}" destId="{2F069B72-F95D-4684-B535-515F04F4661E}" srcOrd="0" destOrd="0" presId="urn:microsoft.com/office/officeart/2005/8/layout/bProcess3"/>
    <dgm:cxn modelId="{9C1C4205-D618-49F3-B936-67EA2F8FDA6B}" type="presOf" srcId="{8E11D96A-391F-4E4A-8B0A-390A2BD2B932}" destId="{A76C390B-09D8-4B7E-99E7-203F6CA653A6}" srcOrd="1" destOrd="0" presId="urn:microsoft.com/office/officeart/2005/8/layout/bProcess3"/>
    <dgm:cxn modelId="{A51C79AE-B424-44AB-AA49-802A5D5147CA}" type="presOf" srcId="{6DC806AE-7910-4072-9DAC-302117C99653}" destId="{D80031F0-BA32-4768-8F47-583FFE48E662}" srcOrd="0" destOrd="0" presId="urn:microsoft.com/office/officeart/2005/8/layout/bProcess3"/>
    <dgm:cxn modelId="{E8A76DDD-9796-4C0C-A5A6-AC7C040514E0}" type="presOf" srcId="{344405E3-5B2D-4381-9D97-5EE10D9EB6FD}" destId="{2E7A25A6-FDC9-44E7-BF68-FE95B7B92D1F}" srcOrd="0" destOrd="0" presId="urn:microsoft.com/office/officeart/2005/8/layout/bProcess3"/>
    <dgm:cxn modelId="{533DF9B4-F9AC-4621-AF9D-634976268163}" type="presOf" srcId="{8C47455C-F408-478A-9BB8-0D4C48183203}" destId="{43535B0C-877B-4602-BDA0-201907BB4412}" srcOrd="1" destOrd="0" presId="urn:microsoft.com/office/officeart/2005/8/layout/bProcess3"/>
    <dgm:cxn modelId="{BFEFDDC5-AFB1-4165-A05C-A735DEAAA500}" type="presOf" srcId="{77BDFB1D-C033-4C25-B406-71F94823B9FE}" destId="{94F0027A-B27D-4D56-BEB3-17BBA1B59A95}" srcOrd="0" destOrd="0" presId="urn:microsoft.com/office/officeart/2005/8/layout/bProcess3"/>
    <dgm:cxn modelId="{41AB8EF3-1575-4EA5-81D6-4E280E5E58B3}" srcId="{77BDFB1D-C033-4C25-B406-71F94823B9FE}" destId="{2F0C49FE-362F-4999-A8FC-2BDBA748ACE3}" srcOrd="0" destOrd="0" parTransId="{3CA68CB4-063B-4170-93FB-7647E127FF10}" sibTransId="{6DC806AE-7910-4072-9DAC-302117C99653}"/>
    <dgm:cxn modelId="{F853411C-D562-418D-98AC-002BFE35581D}" type="presOf" srcId="{344405E3-5B2D-4381-9D97-5EE10D9EB6FD}" destId="{99E5A7D7-12AE-4FB3-A060-4C2E2400D2F5}" srcOrd="1" destOrd="0" presId="urn:microsoft.com/office/officeart/2005/8/layout/bProcess3"/>
    <dgm:cxn modelId="{90392FAA-FCBB-4095-8F05-7DEE95335E8A}" type="presOf" srcId="{8E11D96A-391F-4E4A-8B0A-390A2BD2B932}" destId="{8457E8C9-DDDF-4948-9A22-982C9B30C2B3}" srcOrd="0" destOrd="0" presId="urn:microsoft.com/office/officeart/2005/8/layout/bProcess3"/>
    <dgm:cxn modelId="{B78F54FE-B11C-4F37-AA95-A6542E6C3E01}" srcId="{77BDFB1D-C033-4C25-B406-71F94823B9FE}" destId="{A2B792EB-C607-4008-81C8-1B5B8E38B409}" srcOrd="1" destOrd="0" parTransId="{B2A6AA4B-826E-4FE5-861E-F406D5756FB0}" sibTransId="{F82D11EF-7B8C-4FF4-8455-C3724387C420}"/>
    <dgm:cxn modelId="{BA16953E-DF53-4A8D-84EF-B088C4C788B8}" type="presOf" srcId="{A2B792EB-C607-4008-81C8-1B5B8E38B409}" destId="{F352052D-25F2-4440-9285-F4C7D14F0118}" srcOrd="0" destOrd="0" presId="urn:microsoft.com/office/officeart/2005/8/layout/bProcess3"/>
    <dgm:cxn modelId="{EE4EFA62-DB80-47DC-A38A-3071735A7415}" type="presParOf" srcId="{94F0027A-B27D-4D56-BEB3-17BBA1B59A95}" destId="{7F07EA8B-941C-4C23-9A66-C32C28CCEC2B}" srcOrd="0" destOrd="0" presId="urn:microsoft.com/office/officeart/2005/8/layout/bProcess3"/>
    <dgm:cxn modelId="{053EE230-A99D-4A78-9F18-FB9D15F88F87}" type="presParOf" srcId="{94F0027A-B27D-4D56-BEB3-17BBA1B59A95}" destId="{D80031F0-BA32-4768-8F47-583FFE48E662}" srcOrd="1" destOrd="0" presId="urn:microsoft.com/office/officeart/2005/8/layout/bProcess3"/>
    <dgm:cxn modelId="{67AB3877-878C-4CC3-8D50-ED94334A2937}" type="presParOf" srcId="{D80031F0-BA32-4768-8F47-583FFE48E662}" destId="{E5184E83-B1B4-4CBA-AB71-D9398423934D}" srcOrd="0" destOrd="0" presId="urn:microsoft.com/office/officeart/2005/8/layout/bProcess3"/>
    <dgm:cxn modelId="{BB6916C2-AAD8-4ED8-8D45-720A4F6C594B}" type="presParOf" srcId="{94F0027A-B27D-4D56-BEB3-17BBA1B59A95}" destId="{F352052D-25F2-4440-9285-F4C7D14F0118}" srcOrd="2" destOrd="0" presId="urn:microsoft.com/office/officeart/2005/8/layout/bProcess3"/>
    <dgm:cxn modelId="{C6544848-96B1-4FDC-88AD-58E120E7BB2B}" type="presParOf" srcId="{94F0027A-B27D-4D56-BEB3-17BBA1B59A95}" destId="{44F87BD9-9F2B-4F56-B000-EDF3EAF7D8B6}" srcOrd="3" destOrd="0" presId="urn:microsoft.com/office/officeart/2005/8/layout/bProcess3"/>
    <dgm:cxn modelId="{FAA19EA5-7F11-4EDF-A4D4-33344E3EEC20}" type="presParOf" srcId="{44F87BD9-9F2B-4F56-B000-EDF3EAF7D8B6}" destId="{CE0B4D1B-C7EB-4BA2-A60F-EF4BE8F67B47}" srcOrd="0" destOrd="0" presId="urn:microsoft.com/office/officeart/2005/8/layout/bProcess3"/>
    <dgm:cxn modelId="{41E608DB-13DD-4B49-9A94-27727290C69A}" type="presParOf" srcId="{94F0027A-B27D-4D56-BEB3-17BBA1B59A95}" destId="{2219A6DC-92B6-4E8E-9797-A5A722E6BCE7}" srcOrd="4" destOrd="0" presId="urn:microsoft.com/office/officeart/2005/8/layout/bProcess3"/>
    <dgm:cxn modelId="{E5D1E894-128E-481F-B413-34F9AEFD0208}" type="presParOf" srcId="{94F0027A-B27D-4D56-BEB3-17BBA1B59A95}" destId="{8457E8C9-DDDF-4948-9A22-982C9B30C2B3}" srcOrd="5" destOrd="0" presId="urn:microsoft.com/office/officeart/2005/8/layout/bProcess3"/>
    <dgm:cxn modelId="{3AE0793D-B505-4356-A96B-D34B8476A73F}" type="presParOf" srcId="{8457E8C9-DDDF-4948-9A22-982C9B30C2B3}" destId="{A76C390B-09D8-4B7E-99E7-203F6CA653A6}" srcOrd="0" destOrd="0" presId="urn:microsoft.com/office/officeart/2005/8/layout/bProcess3"/>
    <dgm:cxn modelId="{E5835EB6-C681-4012-94B1-FD0AE82256DB}" type="presParOf" srcId="{94F0027A-B27D-4D56-BEB3-17BBA1B59A95}" destId="{6F1237B6-08DD-4415-B98C-06A93CFC6CA0}" srcOrd="6" destOrd="0" presId="urn:microsoft.com/office/officeart/2005/8/layout/bProcess3"/>
    <dgm:cxn modelId="{DA1A8573-9FE3-416F-86FF-22B42C80A52A}" type="presParOf" srcId="{94F0027A-B27D-4D56-BEB3-17BBA1B59A95}" destId="{2E7A25A6-FDC9-44E7-BF68-FE95B7B92D1F}" srcOrd="7" destOrd="0" presId="urn:microsoft.com/office/officeart/2005/8/layout/bProcess3"/>
    <dgm:cxn modelId="{04AF29BF-93E5-4ABE-97A3-AF0BC1541DC5}" type="presParOf" srcId="{2E7A25A6-FDC9-44E7-BF68-FE95B7B92D1F}" destId="{99E5A7D7-12AE-4FB3-A060-4C2E2400D2F5}" srcOrd="0" destOrd="0" presId="urn:microsoft.com/office/officeart/2005/8/layout/bProcess3"/>
    <dgm:cxn modelId="{F48C7F28-984B-4FA2-A9AA-65BBF2B6A784}" type="presParOf" srcId="{94F0027A-B27D-4D56-BEB3-17BBA1B59A95}" destId="{8704AD07-031B-4BA1-AE87-5695DEDDEDA9}" srcOrd="8" destOrd="0" presId="urn:microsoft.com/office/officeart/2005/8/layout/bProcess3"/>
    <dgm:cxn modelId="{8EAFE355-A95A-4F5D-8719-E9E6CF139090}" type="presParOf" srcId="{94F0027A-B27D-4D56-BEB3-17BBA1B59A95}" destId="{3BEC40F4-F7A3-46F8-B5AD-33A08B704458}" srcOrd="9" destOrd="0" presId="urn:microsoft.com/office/officeart/2005/8/layout/bProcess3"/>
    <dgm:cxn modelId="{907FEBAA-DD91-4823-B18B-624DCFD1C3BE}" type="presParOf" srcId="{3BEC40F4-F7A3-46F8-B5AD-33A08B704458}" destId="{3D8CB637-3CA1-4FDF-81AE-5FA7B6FDF2EA}" srcOrd="0" destOrd="0" presId="urn:microsoft.com/office/officeart/2005/8/layout/bProcess3"/>
    <dgm:cxn modelId="{BBA5E90F-75F5-43C7-818F-EE5AABE0E1BC}" type="presParOf" srcId="{94F0027A-B27D-4D56-BEB3-17BBA1B59A95}" destId="{2F069B72-F95D-4684-B535-515F04F4661E}" srcOrd="10" destOrd="0" presId="urn:microsoft.com/office/officeart/2005/8/layout/bProcess3"/>
    <dgm:cxn modelId="{3E06D15E-A0C0-4E06-95C5-41D5B3D428AD}" type="presParOf" srcId="{94F0027A-B27D-4D56-BEB3-17BBA1B59A95}" destId="{50663392-6A0A-4602-9CF3-76018D4C0927}" srcOrd="11" destOrd="0" presId="urn:microsoft.com/office/officeart/2005/8/layout/bProcess3"/>
    <dgm:cxn modelId="{A4998556-3995-42A3-868E-BDA47CB9530A}" type="presParOf" srcId="{50663392-6A0A-4602-9CF3-76018D4C0927}" destId="{43535B0C-877B-4602-BDA0-201907BB4412}" srcOrd="0" destOrd="0" presId="urn:microsoft.com/office/officeart/2005/8/layout/bProcess3"/>
    <dgm:cxn modelId="{52E9CD80-FDD5-463D-8431-9A7D0408CF64}" type="presParOf" srcId="{94F0027A-B27D-4D56-BEB3-17BBA1B59A95}" destId="{17ED01E3-E383-4CC9-AF4A-7B00546CE96F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DDC1E6-5631-4AE7-A8EC-A1BD33A0DF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A80E487-C8DF-41A6-9F17-74D4541A1DFB}">
      <dgm:prSet phldrT="[Text]" custT="1"/>
      <dgm:spPr>
        <a:solidFill>
          <a:srgbClr val="2FF12F"/>
        </a:solidFill>
      </dgm:spPr>
      <dgm:t>
        <a:bodyPr/>
        <a:lstStyle/>
        <a:p>
          <a:r>
            <a:rPr lang="hr-HR" sz="4400" b="1" dirty="0" smtClean="0">
              <a:latin typeface="Arial" panose="020B0604020202020204" pitchFamily="34" charset="0"/>
              <a:cs typeface="Arial" panose="020B0604020202020204" pitchFamily="34" charset="0"/>
            </a:rPr>
            <a:t>POMOĆ</a:t>
          </a:r>
          <a:endParaRPr lang="hr-HR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FFB71-861B-46C9-BE4A-200D77B1E79B}" type="parTrans" cxnId="{BA46CBAA-4715-481A-904D-E5AC7FCA9223}">
      <dgm:prSet/>
      <dgm:spPr/>
      <dgm:t>
        <a:bodyPr/>
        <a:lstStyle/>
        <a:p>
          <a:endParaRPr lang="hr-HR"/>
        </a:p>
      </dgm:t>
    </dgm:pt>
    <dgm:pt modelId="{2E79C272-3946-4965-9FB8-362ABB574D94}" type="sibTrans" cxnId="{BA46CBAA-4715-481A-904D-E5AC7FCA9223}">
      <dgm:prSet/>
      <dgm:spPr/>
      <dgm:t>
        <a:bodyPr/>
        <a:lstStyle/>
        <a:p>
          <a:endParaRPr lang="hr-HR"/>
        </a:p>
      </dgm:t>
    </dgm:pt>
    <dgm:pt modelId="{60FA959C-CB5E-4068-AE35-9485EF6EEA0B}">
      <dgm:prSet phldrT="[Text]"/>
      <dgm:spPr>
        <a:solidFill>
          <a:srgbClr val="FFC000"/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NASTAVNIKA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05B8B-6BE8-4C4F-8E21-EEA1F6DC62CA}" type="parTrans" cxnId="{BBFEE10F-9881-464F-BB27-DBC13401EF31}">
      <dgm:prSet/>
      <dgm:spPr/>
      <dgm:t>
        <a:bodyPr/>
        <a:lstStyle/>
        <a:p>
          <a:endParaRPr lang="hr-HR"/>
        </a:p>
      </dgm:t>
    </dgm:pt>
    <dgm:pt modelId="{C73ED9C7-8275-401C-85B3-9DBCB666F2EC}" type="sibTrans" cxnId="{BBFEE10F-9881-464F-BB27-DBC13401EF31}">
      <dgm:prSet/>
      <dgm:spPr/>
      <dgm:t>
        <a:bodyPr/>
        <a:lstStyle/>
        <a:p>
          <a:endParaRPr lang="hr-HR"/>
        </a:p>
      </dgm:t>
    </dgm:pt>
    <dgm:pt modelId="{832FD443-7440-46F0-8336-259A1E9B9981}">
      <dgm:prSet phldrT="[Text]"/>
      <dgm:spPr>
        <a:solidFill>
          <a:srgbClr val="FFFF00"/>
        </a:solidFill>
      </dgm:spPr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RODITELJA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65739-2BAA-48CD-A5C3-0F39BBC65433}" type="parTrans" cxnId="{DD178353-0056-4666-960F-543558BE53A2}">
      <dgm:prSet/>
      <dgm:spPr/>
      <dgm:t>
        <a:bodyPr/>
        <a:lstStyle/>
        <a:p>
          <a:endParaRPr lang="hr-HR"/>
        </a:p>
      </dgm:t>
    </dgm:pt>
    <dgm:pt modelId="{BBAC6B22-E6E6-4DFD-A07A-54EC43C832FB}" type="sibTrans" cxnId="{DD178353-0056-4666-960F-543558BE53A2}">
      <dgm:prSet/>
      <dgm:spPr/>
      <dgm:t>
        <a:bodyPr/>
        <a:lstStyle/>
        <a:p>
          <a:endParaRPr lang="hr-HR"/>
        </a:p>
      </dgm:t>
    </dgm:pt>
    <dgm:pt modelId="{48BBFB80-1868-4BA2-A7B6-63BDE51E4ED4}">
      <dgm:prSet phldrT="[Text]"/>
      <dgm:spPr/>
      <dgm:t>
        <a:bodyPr/>
        <a:lstStyle/>
        <a:p>
          <a:r>
            <a:rPr lang="hr-HR" b="1" dirty="0" smtClean="0">
              <a:latin typeface="Arial" panose="020B0604020202020204" pitchFamily="34" charset="0"/>
              <a:cs typeface="Arial" panose="020B0604020202020204" pitchFamily="34" charset="0"/>
            </a:rPr>
            <a:t>STRUČNE SLUŽBE</a:t>
          </a:r>
          <a:endParaRPr lang="hr-H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E64A1-20BC-48B2-852D-79E111BCBBCE}" type="parTrans" cxnId="{A779578F-5E60-4726-BDD3-6FCA116070B0}">
      <dgm:prSet/>
      <dgm:spPr/>
      <dgm:t>
        <a:bodyPr/>
        <a:lstStyle/>
        <a:p>
          <a:endParaRPr lang="hr-HR"/>
        </a:p>
      </dgm:t>
    </dgm:pt>
    <dgm:pt modelId="{AA3F59C7-0CBD-4795-B753-BCB35ED4FFAB}" type="sibTrans" cxnId="{A779578F-5E60-4726-BDD3-6FCA116070B0}">
      <dgm:prSet/>
      <dgm:spPr/>
      <dgm:t>
        <a:bodyPr/>
        <a:lstStyle/>
        <a:p>
          <a:endParaRPr lang="hr-HR"/>
        </a:p>
      </dgm:t>
    </dgm:pt>
    <dgm:pt modelId="{05C8043C-A0F3-46D0-A0CC-D6347B82F3D0}">
      <dgm:prSet/>
      <dgm:spPr>
        <a:solidFill>
          <a:srgbClr val="00B050"/>
        </a:solidFill>
      </dgm:spPr>
      <dgm:t>
        <a:bodyPr/>
        <a:lstStyle/>
        <a:p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VRŠNJAKA </a:t>
          </a:r>
          <a:endParaRPr lang="hr-H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EA72F-5AE8-4451-B83E-D72DDE74C306}" type="parTrans" cxnId="{0B34AFC3-8B08-4CD1-84A2-9FCEB524A555}">
      <dgm:prSet/>
      <dgm:spPr/>
      <dgm:t>
        <a:bodyPr/>
        <a:lstStyle/>
        <a:p>
          <a:endParaRPr lang="hr-HR"/>
        </a:p>
      </dgm:t>
    </dgm:pt>
    <dgm:pt modelId="{4042AE67-4870-4A63-9BE7-47F33978B1F2}" type="sibTrans" cxnId="{0B34AFC3-8B08-4CD1-84A2-9FCEB524A555}">
      <dgm:prSet/>
      <dgm:spPr/>
      <dgm:t>
        <a:bodyPr/>
        <a:lstStyle/>
        <a:p>
          <a:endParaRPr lang="hr-HR"/>
        </a:p>
      </dgm:t>
    </dgm:pt>
    <dgm:pt modelId="{7EAC989C-AC6C-46D0-A987-FA9EE886E23C}" type="pres">
      <dgm:prSet presAssocID="{C5DDC1E6-5631-4AE7-A8EC-A1BD33A0DF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0460392-1C87-4D7A-AD3D-3BF702F7B1D9}" type="pres">
      <dgm:prSet presAssocID="{BA80E487-C8DF-41A6-9F17-74D4541A1DFB}" presName="hierRoot1" presStyleCnt="0">
        <dgm:presLayoutVars>
          <dgm:hierBranch val="init"/>
        </dgm:presLayoutVars>
      </dgm:prSet>
      <dgm:spPr/>
    </dgm:pt>
    <dgm:pt modelId="{FF320AA3-2798-439B-A6FB-1EFF9C2679BD}" type="pres">
      <dgm:prSet presAssocID="{BA80E487-C8DF-41A6-9F17-74D4541A1DFB}" presName="rootComposite1" presStyleCnt="0"/>
      <dgm:spPr/>
    </dgm:pt>
    <dgm:pt modelId="{218C800A-C64C-45F1-807A-D5530F9A689D}" type="pres">
      <dgm:prSet presAssocID="{BA80E487-C8DF-41A6-9F17-74D4541A1DFB}" presName="rootText1" presStyleLbl="node0" presStyleIdx="0" presStyleCnt="1" custScaleX="178821" custScaleY="107492" custLinFactNeighborX="4994" custLinFactNeighborY="-3333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F71F6B8-46D5-47B3-8E69-2274885AA179}" type="pres">
      <dgm:prSet presAssocID="{BA80E487-C8DF-41A6-9F17-74D4541A1DFB}" presName="rootConnector1" presStyleLbl="node1" presStyleIdx="0" presStyleCnt="0"/>
      <dgm:spPr/>
      <dgm:t>
        <a:bodyPr/>
        <a:lstStyle/>
        <a:p>
          <a:endParaRPr lang="hr-HR"/>
        </a:p>
      </dgm:t>
    </dgm:pt>
    <dgm:pt modelId="{73FD9C60-13EF-4138-9462-A2AF9FE478AD}" type="pres">
      <dgm:prSet presAssocID="{BA80E487-C8DF-41A6-9F17-74D4541A1DFB}" presName="hierChild2" presStyleCnt="0"/>
      <dgm:spPr/>
    </dgm:pt>
    <dgm:pt modelId="{5276CF83-0E3A-4825-A2CE-F71FCE0F3F78}" type="pres">
      <dgm:prSet presAssocID="{C5405B8B-6BE8-4C4F-8E21-EEA1F6DC62CA}" presName="Name37" presStyleLbl="parChTrans1D2" presStyleIdx="0" presStyleCnt="4"/>
      <dgm:spPr/>
      <dgm:t>
        <a:bodyPr/>
        <a:lstStyle/>
        <a:p>
          <a:endParaRPr lang="hr-HR"/>
        </a:p>
      </dgm:t>
    </dgm:pt>
    <dgm:pt modelId="{05474909-22DD-4A62-A4D9-AC4A307F40B0}" type="pres">
      <dgm:prSet presAssocID="{60FA959C-CB5E-4068-AE35-9485EF6EEA0B}" presName="hierRoot2" presStyleCnt="0">
        <dgm:presLayoutVars>
          <dgm:hierBranch val="init"/>
        </dgm:presLayoutVars>
      </dgm:prSet>
      <dgm:spPr/>
    </dgm:pt>
    <dgm:pt modelId="{2FD32E7E-6FE0-4AF5-9EAD-FEBAC17A856E}" type="pres">
      <dgm:prSet presAssocID="{60FA959C-CB5E-4068-AE35-9485EF6EEA0B}" presName="rootComposite" presStyleCnt="0"/>
      <dgm:spPr/>
    </dgm:pt>
    <dgm:pt modelId="{B109AB03-DD18-47B3-AA67-38061D82A232}" type="pres">
      <dgm:prSet presAssocID="{60FA959C-CB5E-4068-AE35-9485EF6EEA0B}" presName="rootText" presStyleLbl="node2" presStyleIdx="0" presStyleCnt="4" custLinFactNeighborX="9271" custLinFactNeighborY="-4546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AF774A1-E21F-48BE-B1E1-48E3C422C112}" type="pres">
      <dgm:prSet presAssocID="{60FA959C-CB5E-4068-AE35-9485EF6EEA0B}" presName="rootConnector" presStyleLbl="node2" presStyleIdx="0" presStyleCnt="4"/>
      <dgm:spPr/>
      <dgm:t>
        <a:bodyPr/>
        <a:lstStyle/>
        <a:p>
          <a:endParaRPr lang="hr-HR"/>
        </a:p>
      </dgm:t>
    </dgm:pt>
    <dgm:pt modelId="{81722293-F569-4700-B725-C369599D2B7F}" type="pres">
      <dgm:prSet presAssocID="{60FA959C-CB5E-4068-AE35-9485EF6EEA0B}" presName="hierChild4" presStyleCnt="0"/>
      <dgm:spPr/>
    </dgm:pt>
    <dgm:pt modelId="{DC58A556-F178-41B1-9FBB-642599CC9C58}" type="pres">
      <dgm:prSet presAssocID="{60FA959C-CB5E-4068-AE35-9485EF6EEA0B}" presName="hierChild5" presStyleCnt="0"/>
      <dgm:spPr/>
    </dgm:pt>
    <dgm:pt modelId="{F48753F0-4EB5-46CF-820E-D4AFAA5E97EE}" type="pres">
      <dgm:prSet presAssocID="{4A8EA72F-5AE8-4451-B83E-D72DDE74C306}" presName="Name37" presStyleLbl="parChTrans1D2" presStyleIdx="1" presStyleCnt="4"/>
      <dgm:spPr/>
      <dgm:t>
        <a:bodyPr/>
        <a:lstStyle/>
        <a:p>
          <a:endParaRPr lang="hr-HR"/>
        </a:p>
      </dgm:t>
    </dgm:pt>
    <dgm:pt modelId="{F8F66291-7AF8-42FF-BB27-6D4A7DFC7194}" type="pres">
      <dgm:prSet presAssocID="{05C8043C-A0F3-46D0-A0CC-D6347B82F3D0}" presName="hierRoot2" presStyleCnt="0">
        <dgm:presLayoutVars>
          <dgm:hierBranch val="init"/>
        </dgm:presLayoutVars>
      </dgm:prSet>
      <dgm:spPr/>
    </dgm:pt>
    <dgm:pt modelId="{A8659C0E-5DF6-4046-B383-74259A2DD2B0}" type="pres">
      <dgm:prSet presAssocID="{05C8043C-A0F3-46D0-A0CC-D6347B82F3D0}" presName="rootComposite" presStyleCnt="0"/>
      <dgm:spPr/>
    </dgm:pt>
    <dgm:pt modelId="{02DD0F6F-D61C-40C3-AE24-6596D69540E9}" type="pres">
      <dgm:prSet presAssocID="{05C8043C-A0F3-46D0-A0CC-D6347B82F3D0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9F32CF7-1414-451C-B9F2-E2B0A33F0A94}" type="pres">
      <dgm:prSet presAssocID="{05C8043C-A0F3-46D0-A0CC-D6347B82F3D0}" presName="rootConnector" presStyleLbl="node2" presStyleIdx="1" presStyleCnt="4"/>
      <dgm:spPr/>
      <dgm:t>
        <a:bodyPr/>
        <a:lstStyle/>
        <a:p>
          <a:endParaRPr lang="hr-HR"/>
        </a:p>
      </dgm:t>
    </dgm:pt>
    <dgm:pt modelId="{588F96D7-C911-4063-84C0-93549CCC9600}" type="pres">
      <dgm:prSet presAssocID="{05C8043C-A0F3-46D0-A0CC-D6347B82F3D0}" presName="hierChild4" presStyleCnt="0"/>
      <dgm:spPr/>
    </dgm:pt>
    <dgm:pt modelId="{D67D89BD-0946-434C-9E58-ED7D23497951}" type="pres">
      <dgm:prSet presAssocID="{05C8043C-A0F3-46D0-A0CC-D6347B82F3D0}" presName="hierChild5" presStyleCnt="0"/>
      <dgm:spPr/>
    </dgm:pt>
    <dgm:pt modelId="{CCF85B9F-63FD-4B58-86AE-6533858E335B}" type="pres">
      <dgm:prSet presAssocID="{14265739-2BAA-48CD-A5C3-0F39BBC65433}" presName="Name37" presStyleLbl="parChTrans1D2" presStyleIdx="2" presStyleCnt="4"/>
      <dgm:spPr/>
      <dgm:t>
        <a:bodyPr/>
        <a:lstStyle/>
        <a:p>
          <a:endParaRPr lang="hr-HR"/>
        </a:p>
      </dgm:t>
    </dgm:pt>
    <dgm:pt modelId="{F62CCB16-D8F3-486C-8524-0309F0D2F969}" type="pres">
      <dgm:prSet presAssocID="{832FD443-7440-46F0-8336-259A1E9B9981}" presName="hierRoot2" presStyleCnt="0">
        <dgm:presLayoutVars>
          <dgm:hierBranch val="init"/>
        </dgm:presLayoutVars>
      </dgm:prSet>
      <dgm:spPr/>
    </dgm:pt>
    <dgm:pt modelId="{C2078E3A-BA40-4EFF-920C-DD37CFEF306E}" type="pres">
      <dgm:prSet presAssocID="{832FD443-7440-46F0-8336-259A1E9B9981}" presName="rootComposite" presStyleCnt="0"/>
      <dgm:spPr/>
    </dgm:pt>
    <dgm:pt modelId="{08318728-08F3-4FA7-AF2C-FC7337CF1C55}" type="pres">
      <dgm:prSet presAssocID="{832FD443-7440-46F0-8336-259A1E9B9981}" presName="rootText" presStyleLbl="node2" presStyleIdx="2" presStyleCnt="4" custLinFactNeighborX="3792" custLinFactNeighborY="31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CBEC531-3226-492E-98BF-D60A7B2B2E7D}" type="pres">
      <dgm:prSet presAssocID="{832FD443-7440-46F0-8336-259A1E9B9981}" presName="rootConnector" presStyleLbl="node2" presStyleIdx="2" presStyleCnt="4"/>
      <dgm:spPr/>
      <dgm:t>
        <a:bodyPr/>
        <a:lstStyle/>
        <a:p>
          <a:endParaRPr lang="hr-HR"/>
        </a:p>
      </dgm:t>
    </dgm:pt>
    <dgm:pt modelId="{5D36717F-78F6-4B2C-A962-324355FED7D4}" type="pres">
      <dgm:prSet presAssocID="{832FD443-7440-46F0-8336-259A1E9B9981}" presName="hierChild4" presStyleCnt="0"/>
      <dgm:spPr/>
    </dgm:pt>
    <dgm:pt modelId="{DF1ACF8C-F731-4719-8A77-FAA15D910895}" type="pres">
      <dgm:prSet presAssocID="{832FD443-7440-46F0-8336-259A1E9B9981}" presName="hierChild5" presStyleCnt="0"/>
      <dgm:spPr/>
    </dgm:pt>
    <dgm:pt modelId="{3EA6DE57-12FF-4503-8A11-18DD925EE5BE}" type="pres">
      <dgm:prSet presAssocID="{10BE64A1-20BC-48B2-852D-79E111BCBBCE}" presName="Name37" presStyleLbl="parChTrans1D2" presStyleIdx="3" presStyleCnt="4"/>
      <dgm:spPr/>
      <dgm:t>
        <a:bodyPr/>
        <a:lstStyle/>
        <a:p>
          <a:endParaRPr lang="hr-HR"/>
        </a:p>
      </dgm:t>
    </dgm:pt>
    <dgm:pt modelId="{BF080697-5134-45C5-BF8E-2E0EC34BA8D0}" type="pres">
      <dgm:prSet presAssocID="{48BBFB80-1868-4BA2-A7B6-63BDE51E4ED4}" presName="hierRoot2" presStyleCnt="0">
        <dgm:presLayoutVars>
          <dgm:hierBranch val="init"/>
        </dgm:presLayoutVars>
      </dgm:prSet>
      <dgm:spPr/>
    </dgm:pt>
    <dgm:pt modelId="{975630FE-2365-480B-A0EB-165B9CCD8BB2}" type="pres">
      <dgm:prSet presAssocID="{48BBFB80-1868-4BA2-A7B6-63BDE51E4ED4}" presName="rootComposite" presStyleCnt="0"/>
      <dgm:spPr/>
    </dgm:pt>
    <dgm:pt modelId="{C6453400-F060-43FB-BBC4-DA823E3AEA0C}" type="pres">
      <dgm:prSet presAssocID="{48BBFB80-1868-4BA2-A7B6-63BDE51E4ED4}" presName="rootText" presStyleLbl="node2" presStyleIdx="3" presStyleCnt="4" custLinFactNeighborX="-6577" custLinFactNeighborY="-4549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758C69A-8DFA-4312-9E24-F6627BA749BB}" type="pres">
      <dgm:prSet presAssocID="{48BBFB80-1868-4BA2-A7B6-63BDE51E4ED4}" presName="rootConnector" presStyleLbl="node2" presStyleIdx="3" presStyleCnt="4"/>
      <dgm:spPr/>
      <dgm:t>
        <a:bodyPr/>
        <a:lstStyle/>
        <a:p>
          <a:endParaRPr lang="hr-HR"/>
        </a:p>
      </dgm:t>
    </dgm:pt>
    <dgm:pt modelId="{70E48002-BD07-447B-9F98-4955507A3EEC}" type="pres">
      <dgm:prSet presAssocID="{48BBFB80-1868-4BA2-A7B6-63BDE51E4ED4}" presName="hierChild4" presStyleCnt="0"/>
      <dgm:spPr/>
    </dgm:pt>
    <dgm:pt modelId="{1A025D24-5F5B-4606-A982-7BD33464E231}" type="pres">
      <dgm:prSet presAssocID="{48BBFB80-1868-4BA2-A7B6-63BDE51E4ED4}" presName="hierChild5" presStyleCnt="0"/>
      <dgm:spPr/>
    </dgm:pt>
    <dgm:pt modelId="{0B711493-3F8B-4E5F-9722-6FC025040C47}" type="pres">
      <dgm:prSet presAssocID="{BA80E487-C8DF-41A6-9F17-74D4541A1DFB}" presName="hierChild3" presStyleCnt="0"/>
      <dgm:spPr/>
    </dgm:pt>
  </dgm:ptLst>
  <dgm:cxnLst>
    <dgm:cxn modelId="{DD178353-0056-4666-960F-543558BE53A2}" srcId="{BA80E487-C8DF-41A6-9F17-74D4541A1DFB}" destId="{832FD443-7440-46F0-8336-259A1E9B9981}" srcOrd="2" destOrd="0" parTransId="{14265739-2BAA-48CD-A5C3-0F39BBC65433}" sibTransId="{BBAC6B22-E6E6-4DFD-A07A-54EC43C832FB}"/>
    <dgm:cxn modelId="{DC149702-5B4F-44B1-AFF3-29B2C7A0BA5A}" type="presOf" srcId="{BA80E487-C8DF-41A6-9F17-74D4541A1DFB}" destId="{9F71F6B8-46D5-47B3-8E69-2274885AA179}" srcOrd="1" destOrd="0" presId="urn:microsoft.com/office/officeart/2005/8/layout/orgChart1"/>
    <dgm:cxn modelId="{A779578F-5E60-4726-BDD3-6FCA116070B0}" srcId="{BA80E487-C8DF-41A6-9F17-74D4541A1DFB}" destId="{48BBFB80-1868-4BA2-A7B6-63BDE51E4ED4}" srcOrd="3" destOrd="0" parTransId="{10BE64A1-20BC-48B2-852D-79E111BCBBCE}" sibTransId="{AA3F59C7-0CBD-4795-B753-BCB35ED4FFAB}"/>
    <dgm:cxn modelId="{BA46CBAA-4715-481A-904D-E5AC7FCA9223}" srcId="{C5DDC1E6-5631-4AE7-A8EC-A1BD33A0DF6F}" destId="{BA80E487-C8DF-41A6-9F17-74D4541A1DFB}" srcOrd="0" destOrd="0" parTransId="{E1DFFB71-861B-46C9-BE4A-200D77B1E79B}" sibTransId="{2E79C272-3946-4965-9FB8-362ABB574D94}"/>
    <dgm:cxn modelId="{6C7CAF82-3A46-4A9D-9F12-A19ACC748BE4}" type="presOf" srcId="{C5DDC1E6-5631-4AE7-A8EC-A1BD33A0DF6F}" destId="{7EAC989C-AC6C-46D0-A987-FA9EE886E23C}" srcOrd="0" destOrd="0" presId="urn:microsoft.com/office/officeart/2005/8/layout/orgChart1"/>
    <dgm:cxn modelId="{E5344016-D7A1-4B75-B5E2-158070B717AB}" type="presOf" srcId="{05C8043C-A0F3-46D0-A0CC-D6347B82F3D0}" destId="{02DD0F6F-D61C-40C3-AE24-6596D69540E9}" srcOrd="0" destOrd="0" presId="urn:microsoft.com/office/officeart/2005/8/layout/orgChart1"/>
    <dgm:cxn modelId="{ECC99CB7-2B8B-44B4-9408-FDF92FB3BF17}" type="presOf" srcId="{48BBFB80-1868-4BA2-A7B6-63BDE51E4ED4}" destId="{4758C69A-8DFA-4312-9E24-F6627BA749BB}" srcOrd="1" destOrd="0" presId="urn:microsoft.com/office/officeart/2005/8/layout/orgChart1"/>
    <dgm:cxn modelId="{E53EB785-908C-492C-BC5F-026D092B760E}" type="presOf" srcId="{05C8043C-A0F3-46D0-A0CC-D6347B82F3D0}" destId="{09F32CF7-1414-451C-B9F2-E2B0A33F0A94}" srcOrd="1" destOrd="0" presId="urn:microsoft.com/office/officeart/2005/8/layout/orgChart1"/>
    <dgm:cxn modelId="{FB109379-5B0A-43C5-971C-F65C524FBAEA}" type="presOf" srcId="{C5405B8B-6BE8-4C4F-8E21-EEA1F6DC62CA}" destId="{5276CF83-0E3A-4825-A2CE-F71FCE0F3F78}" srcOrd="0" destOrd="0" presId="urn:microsoft.com/office/officeart/2005/8/layout/orgChart1"/>
    <dgm:cxn modelId="{34BB56D7-0A70-438C-927A-0C069745CC0D}" type="presOf" srcId="{48BBFB80-1868-4BA2-A7B6-63BDE51E4ED4}" destId="{C6453400-F060-43FB-BBC4-DA823E3AEA0C}" srcOrd="0" destOrd="0" presId="urn:microsoft.com/office/officeart/2005/8/layout/orgChart1"/>
    <dgm:cxn modelId="{C1D66EE6-9DE1-4126-B756-1713847C6D43}" type="presOf" srcId="{832FD443-7440-46F0-8336-259A1E9B9981}" destId="{08318728-08F3-4FA7-AF2C-FC7337CF1C55}" srcOrd="0" destOrd="0" presId="urn:microsoft.com/office/officeart/2005/8/layout/orgChart1"/>
    <dgm:cxn modelId="{F1CC5C63-224D-4384-83DC-F576B6A9F00A}" type="presOf" srcId="{832FD443-7440-46F0-8336-259A1E9B9981}" destId="{4CBEC531-3226-492E-98BF-D60A7B2B2E7D}" srcOrd="1" destOrd="0" presId="urn:microsoft.com/office/officeart/2005/8/layout/orgChart1"/>
    <dgm:cxn modelId="{D23ED2A2-23AD-4AFF-A622-3CEDB475505B}" type="presOf" srcId="{60FA959C-CB5E-4068-AE35-9485EF6EEA0B}" destId="{B109AB03-DD18-47B3-AA67-38061D82A232}" srcOrd="0" destOrd="0" presId="urn:microsoft.com/office/officeart/2005/8/layout/orgChart1"/>
    <dgm:cxn modelId="{FA171EF9-6268-45B4-9D3F-08078B245D01}" type="presOf" srcId="{BA80E487-C8DF-41A6-9F17-74D4541A1DFB}" destId="{218C800A-C64C-45F1-807A-D5530F9A689D}" srcOrd="0" destOrd="0" presId="urn:microsoft.com/office/officeart/2005/8/layout/orgChart1"/>
    <dgm:cxn modelId="{77375086-124A-477E-8395-FDBC2A9F9EEE}" type="presOf" srcId="{4A8EA72F-5AE8-4451-B83E-D72DDE74C306}" destId="{F48753F0-4EB5-46CF-820E-D4AFAA5E97EE}" srcOrd="0" destOrd="0" presId="urn:microsoft.com/office/officeart/2005/8/layout/orgChart1"/>
    <dgm:cxn modelId="{054A5F97-F21A-40CC-B13E-ACBF6C611B86}" type="presOf" srcId="{14265739-2BAA-48CD-A5C3-0F39BBC65433}" destId="{CCF85B9F-63FD-4B58-86AE-6533858E335B}" srcOrd="0" destOrd="0" presId="urn:microsoft.com/office/officeart/2005/8/layout/orgChart1"/>
    <dgm:cxn modelId="{E87BEFF4-CA7B-4D34-8E31-FDCECA168281}" type="presOf" srcId="{60FA959C-CB5E-4068-AE35-9485EF6EEA0B}" destId="{5AF774A1-E21F-48BE-B1E1-48E3C422C112}" srcOrd="1" destOrd="0" presId="urn:microsoft.com/office/officeart/2005/8/layout/orgChart1"/>
    <dgm:cxn modelId="{0B34AFC3-8B08-4CD1-84A2-9FCEB524A555}" srcId="{BA80E487-C8DF-41A6-9F17-74D4541A1DFB}" destId="{05C8043C-A0F3-46D0-A0CC-D6347B82F3D0}" srcOrd="1" destOrd="0" parTransId="{4A8EA72F-5AE8-4451-B83E-D72DDE74C306}" sibTransId="{4042AE67-4870-4A63-9BE7-47F33978B1F2}"/>
    <dgm:cxn modelId="{BBFEE10F-9881-464F-BB27-DBC13401EF31}" srcId="{BA80E487-C8DF-41A6-9F17-74D4541A1DFB}" destId="{60FA959C-CB5E-4068-AE35-9485EF6EEA0B}" srcOrd="0" destOrd="0" parTransId="{C5405B8B-6BE8-4C4F-8E21-EEA1F6DC62CA}" sibTransId="{C73ED9C7-8275-401C-85B3-9DBCB666F2EC}"/>
    <dgm:cxn modelId="{FF2AF0FC-7E35-4AAF-A785-1D71E38F6292}" type="presOf" srcId="{10BE64A1-20BC-48B2-852D-79E111BCBBCE}" destId="{3EA6DE57-12FF-4503-8A11-18DD925EE5BE}" srcOrd="0" destOrd="0" presId="urn:microsoft.com/office/officeart/2005/8/layout/orgChart1"/>
    <dgm:cxn modelId="{E6C29EE8-85A7-4342-9087-F040FF1251E4}" type="presParOf" srcId="{7EAC989C-AC6C-46D0-A987-FA9EE886E23C}" destId="{60460392-1C87-4D7A-AD3D-3BF702F7B1D9}" srcOrd="0" destOrd="0" presId="urn:microsoft.com/office/officeart/2005/8/layout/orgChart1"/>
    <dgm:cxn modelId="{553D4A39-01C2-4767-87A2-5A72318D99F7}" type="presParOf" srcId="{60460392-1C87-4D7A-AD3D-3BF702F7B1D9}" destId="{FF320AA3-2798-439B-A6FB-1EFF9C2679BD}" srcOrd="0" destOrd="0" presId="urn:microsoft.com/office/officeart/2005/8/layout/orgChart1"/>
    <dgm:cxn modelId="{65BE22DE-9A36-41E6-89A6-745179D66205}" type="presParOf" srcId="{FF320AA3-2798-439B-A6FB-1EFF9C2679BD}" destId="{218C800A-C64C-45F1-807A-D5530F9A689D}" srcOrd="0" destOrd="0" presId="urn:microsoft.com/office/officeart/2005/8/layout/orgChart1"/>
    <dgm:cxn modelId="{7A5B9F09-702E-46D2-A419-8B2B2E258F35}" type="presParOf" srcId="{FF320AA3-2798-439B-A6FB-1EFF9C2679BD}" destId="{9F71F6B8-46D5-47B3-8E69-2274885AA179}" srcOrd="1" destOrd="0" presId="urn:microsoft.com/office/officeart/2005/8/layout/orgChart1"/>
    <dgm:cxn modelId="{BFE81CD9-562B-41A8-AA6C-E287091DACD0}" type="presParOf" srcId="{60460392-1C87-4D7A-AD3D-3BF702F7B1D9}" destId="{73FD9C60-13EF-4138-9462-A2AF9FE478AD}" srcOrd="1" destOrd="0" presId="urn:microsoft.com/office/officeart/2005/8/layout/orgChart1"/>
    <dgm:cxn modelId="{7F7DA9E1-6C8A-48D2-A1B9-7DDDA101FFFC}" type="presParOf" srcId="{73FD9C60-13EF-4138-9462-A2AF9FE478AD}" destId="{5276CF83-0E3A-4825-A2CE-F71FCE0F3F78}" srcOrd="0" destOrd="0" presId="urn:microsoft.com/office/officeart/2005/8/layout/orgChart1"/>
    <dgm:cxn modelId="{836ABFE8-9B48-469F-A81F-E2E20B7ACB2F}" type="presParOf" srcId="{73FD9C60-13EF-4138-9462-A2AF9FE478AD}" destId="{05474909-22DD-4A62-A4D9-AC4A307F40B0}" srcOrd="1" destOrd="0" presId="urn:microsoft.com/office/officeart/2005/8/layout/orgChart1"/>
    <dgm:cxn modelId="{D7C51B86-A93C-4C53-B450-551345A0BBA8}" type="presParOf" srcId="{05474909-22DD-4A62-A4D9-AC4A307F40B0}" destId="{2FD32E7E-6FE0-4AF5-9EAD-FEBAC17A856E}" srcOrd="0" destOrd="0" presId="urn:microsoft.com/office/officeart/2005/8/layout/orgChart1"/>
    <dgm:cxn modelId="{694F1D64-0727-4347-AE10-5DA604EE1AEC}" type="presParOf" srcId="{2FD32E7E-6FE0-4AF5-9EAD-FEBAC17A856E}" destId="{B109AB03-DD18-47B3-AA67-38061D82A232}" srcOrd="0" destOrd="0" presId="urn:microsoft.com/office/officeart/2005/8/layout/orgChart1"/>
    <dgm:cxn modelId="{A781C3E4-75E1-42CE-8324-8596CA0B6367}" type="presParOf" srcId="{2FD32E7E-6FE0-4AF5-9EAD-FEBAC17A856E}" destId="{5AF774A1-E21F-48BE-B1E1-48E3C422C112}" srcOrd="1" destOrd="0" presId="urn:microsoft.com/office/officeart/2005/8/layout/orgChart1"/>
    <dgm:cxn modelId="{C05942EA-05DE-4DEC-8A2A-F7E6C1D64EB5}" type="presParOf" srcId="{05474909-22DD-4A62-A4D9-AC4A307F40B0}" destId="{81722293-F569-4700-B725-C369599D2B7F}" srcOrd="1" destOrd="0" presId="urn:microsoft.com/office/officeart/2005/8/layout/orgChart1"/>
    <dgm:cxn modelId="{C4AB0492-47B3-4C82-B6B2-C2BA317694F3}" type="presParOf" srcId="{05474909-22DD-4A62-A4D9-AC4A307F40B0}" destId="{DC58A556-F178-41B1-9FBB-642599CC9C58}" srcOrd="2" destOrd="0" presId="urn:microsoft.com/office/officeart/2005/8/layout/orgChart1"/>
    <dgm:cxn modelId="{5BC695C8-2C77-4FA5-8675-D4B4ED6F37C3}" type="presParOf" srcId="{73FD9C60-13EF-4138-9462-A2AF9FE478AD}" destId="{F48753F0-4EB5-46CF-820E-D4AFAA5E97EE}" srcOrd="2" destOrd="0" presId="urn:microsoft.com/office/officeart/2005/8/layout/orgChart1"/>
    <dgm:cxn modelId="{3C93CCFB-4AE1-4BA4-B0CB-AEF049C30BE7}" type="presParOf" srcId="{73FD9C60-13EF-4138-9462-A2AF9FE478AD}" destId="{F8F66291-7AF8-42FF-BB27-6D4A7DFC7194}" srcOrd="3" destOrd="0" presId="urn:microsoft.com/office/officeart/2005/8/layout/orgChart1"/>
    <dgm:cxn modelId="{97FC2A10-3AD2-41E6-B9AE-3E0508A6CCF5}" type="presParOf" srcId="{F8F66291-7AF8-42FF-BB27-6D4A7DFC7194}" destId="{A8659C0E-5DF6-4046-B383-74259A2DD2B0}" srcOrd="0" destOrd="0" presId="urn:microsoft.com/office/officeart/2005/8/layout/orgChart1"/>
    <dgm:cxn modelId="{A361D6F0-C15F-498C-A77F-4B16BAF2CE10}" type="presParOf" srcId="{A8659C0E-5DF6-4046-B383-74259A2DD2B0}" destId="{02DD0F6F-D61C-40C3-AE24-6596D69540E9}" srcOrd="0" destOrd="0" presId="urn:microsoft.com/office/officeart/2005/8/layout/orgChart1"/>
    <dgm:cxn modelId="{24053A32-2BD5-4296-97A4-914FA1F35025}" type="presParOf" srcId="{A8659C0E-5DF6-4046-B383-74259A2DD2B0}" destId="{09F32CF7-1414-451C-B9F2-E2B0A33F0A94}" srcOrd="1" destOrd="0" presId="urn:microsoft.com/office/officeart/2005/8/layout/orgChart1"/>
    <dgm:cxn modelId="{EA36C936-AEE6-4617-A680-DDB96A2EE639}" type="presParOf" srcId="{F8F66291-7AF8-42FF-BB27-6D4A7DFC7194}" destId="{588F96D7-C911-4063-84C0-93549CCC9600}" srcOrd="1" destOrd="0" presId="urn:microsoft.com/office/officeart/2005/8/layout/orgChart1"/>
    <dgm:cxn modelId="{AE7B12AA-1A40-4CC5-8D32-A52C27203B50}" type="presParOf" srcId="{F8F66291-7AF8-42FF-BB27-6D4A7DFC7194}" destId="{D67D89BD-0946-434C-9E58-ED7D23497951}" srcOrd="2" destOrd="0" presId="urn:microsoft.com/office/officeart/2005/8/layout/orgChart1"/>
    <dgm:cxn modelId="{AAB3B952-BADA-4601-8C89-A1ED1374E35A}" type="presParOf" srcId="{73FD9C60-13EF-4138-9462-A2AF9FE478AD}" destId="{CCF85B9F-63FD-4B58-86AE-6533858E335B}" srcOrd="4" destOrd="0" presId="urn:microsoft.com/office/officeart/2005/8/layout/orgChart1"/>
    <dgm:cxn modelId="{AADCFA65-5CC2-43D2-A325-435F05167AFE}" type="presParOf" srcId="{73FD9C60-13EF-4138-9462-A2AF9FE478AD}" destId="{F62CCB16-D8F3-486C-8524-0309F0D2F969}" srcOrd="5" destOrd="0" presId="urn:microsoft.com/office/officeart/2005/8/layout/orgChart1"/>
    <dgm:cxn modelId="{E2585FA1-DD4A-43DC-8376-DF47557FB354}" type="presParOf" srcId="{F62CCB16-D8F3-486C-8524-0309F0D2F969}" destId="{C2078E3A-BA40-4EFF-920C-DD37CFEF306E}" srcOrd="0" destOrd="0" presId="urn:microsoft.com/office/officeart/2005/8/layout/orgChart1"/>
    <dgm:cxn modelId="{1889DEAB-60D9-4A9B-8C9D-A1D234F8C664}" type="presParOf" srcId="{C2078E3A-BA40-4EFF-920C-DD37CFEF306E}" destId="{08318728-08F3-4FA7-AF2C-FC7337CF1C55}" srcOrd="0" destOrd="0" presId="urn:microsoft.com/office/officeart/2005/8/layout/orgChart1"/>
    <dgm:cxn modelId="{49819149-95C0-4D73-BC3D-F24D0064FA3B}" type="presParOf" srcId="{C2078E3A-BA40-4EFF-920C-DD37CFEF306E}" destId="{4CBEC531-3226-492E-98BF-D60A7B2B2E7D}" srcOrd="1" destOrd="0" presId="urn:microsoft.com/office/officeart/2005/8/layout/orgChart1"/>
    <dgm:cxn modelId="{AAC13226-EE25-4E1D-890D-DB160AE0E393}" type="presParOf" srcId="{F62CCB16-D8F3-486C-8524-0309F0D2F969}" destId="{5D36717F-78F6-4B2C-A962-324355FED7D4}" srcOrd="1" destOrd="0" presId="urn:microsoft.com/office/officeart/2005/8/layout/orgChart1"/>
    <dgm:cxn modelId="{E7EB8AA5-C963-4D4F-A9DA-BF8C7AD842BD}" type="presParOf" srcId="{F62CCB16-D8F3-486C-8524-0309F0D2F969}" destId="{DF1ACF8C-F731-4719-8A77-FAA15D910895}" srcOrd="2" destOrd="0" presId="urn:microsoft.com/office/officeart/2005/8/layout/orgChart1"/>
    <dgm:cxn modelId="{35CF6D0F-2D44-4CEC-A7DA-DFD813B8D34B}" type="presParOf" srcId="{73FD9C60-13EF-4138-9462-A2AF9FE478AD}" destId="{3EA6DE57-12FF-4503-8A11-18DD925EE5BE}" srcOrd="6" destOrd="0" presId="urn:microsoft.com/office/officeart/2005/8/layout/orgChart1"/>
    <dgm:cxn modelId="{99578601-7E50-46DC-837B-44A8E1ED3008}" type="presParOf" srcId="{73FD9C60-13EF-4138-9462-A2AF9FE478AD}" destId="{BF080697-5134-45C5-BF8E-2E0EC34BA8D0}" srcOrd="7" destOrd="0" presId="urn:microsoft.com/office/officeart/2005/8/layout/orgChart1"/>
    <dgm:cxn modelId="{ECA77656-7B67-4495-A80C-73100A6EA949}" type="presParOf" srcId="{BF080697-5134-45C5-BF8E-2E0EC34BA8D0}" destId="{975630FE-2365-480B-A0EB-165B9CCD8BB2}" srcOrd="0" destOrd="0" presId="urn:microsoft.com/office/officeart/2005/8/layout/orgChart1"/>
    <dgm:cxn modelId="{8FB8B58C-B775-48C9-83AE-F369FCA771E0}" type="presParOf" srcId="{975630FE-2365-480B-A0EB-165B9CCD8BB2}" destId="{C6453400-F060-43FB-BBC4-DA823E3AEA0C}" srcOrd="0" destOrd="0" presId="urn:microsoft.com/office/officeart/2005/8/layout/orgChart1"/>
    <dgm:cxn modelId="{B5270C14-75A9-4396-AA98-B98215D037D0}" type="presParOf" srcId="{975630FE-2365-480B-A0EB-165B9CCD8BB2}" destId="{4758C69A-8DFA-4312-9E24-F6627BA749BB}" srcOrd="1" destOrd="0" presId="urn:microsoft.com/office/officeart/2005/8/layout/orgChart1"/>
    <dgm:cxn modelId="{D0C47CC6-9EF1-43B4-A642-667F556806FC}" type="presParOf" srcId="{BF080697-5134-45C5-BF8E-2E0EC34BA8D0}" destId="{70E48002-BD07-447B-9F98-4955507A3EEC}" srcOrd="1" destOrd="0" presId="urn:microsoft.com/office/officeart/2005/8/layout/orgChart1"/>
    <dgm:cxn modelId="{C51F8B31-D5EF-40E9-9E7D-CF896EA3D8DC}" type="presParOf" srcId="{BF080697-5134-45C5-BF8E-2E0EC34BA8D0}" destId="{1A025D24-5F5B-4606-A982-7BD33464E231}" srcOrd="2" destOrd="0" presId="urn:microsoft.com/office/officeart/2005/8/layout/orgChart1"/>
    <dgm:cxn modelId="{A04F282B-C2FB-45A1-9D9D-70AADEC37EF6}" type="presParOf" srcId="{60460392-1C87-4D7A-AD3D-3BF702F7B1D9}" destId="{0B711493-3F8B-4E5F-9722-6FC025040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7673-418E-42D0-9337-922B303F596C}">
      <dsp:nvSpPr>
        <dsp:cNvPr id="0" name=""/>
        <dsp:cNvSpPr/>
      </dsp:nvSpPr>
      <dsp:spPr>
        <a:xfrm>
          <a:off x="0" y="1025277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B371-0273-44E3-B315-84A2257496B6}">
      <dsp:nvSpPr>
        <dsp:cNvPr id="0" name=""/>
        <dsp:cNvSpPr/>
      </dsp:nvSpPr>
      <dsp:spPr>
        <a:xfrm>
          <a:off x="525266" y="200547"/>
          <a:ext cx="7353731" cy="942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individualizirane postupke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290" y="246571"/>
        <a:ext cx="7261683" cy="850761"/>
      </dsp:txXfrm>
    </dsp:sp>
    <dsp:sp modelId="{B7AE9652-4E21-4BAB-B2D5-BB2AEA9261EB}">
      <dsp:nvSpPr>
        <dsp:cNvPr id="0" name=""/>
        <dsp:cNvSpPr/>
      </dsp:nvSpPr>
      <dsp:spPr>
        <a:xfrm>
          <a:off x="0" y="1907423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88933-4FD1-4705-9A68-CCA728697D7B}">
      <dsp:nvSpPr>
        <dsp:cNvPr id="0" name=""/>
        <dsp:cNvSpPr/>
      </dsp:nvSpPr>
      <dsp:spPr>
        <a:xfrm>
          <a:off x="525266" y="1270077"/>
          <a:ext cx="7353731" cy="755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prilagodbu sadržaja i individualizirane postupke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143" y="1306954"/>
        <a:ext cx="7279977" cy="681672"/>
      </dsp:txXfrm>
    </dsp:sp>
    <dsp:sp modelId="{9FEA8650-6B3F-473F-B331-C84C0A6A1E73}">
      <dsp:nvSpPr>
        <dsp:cNvPr id="0" name=""/>
        <dsp:cNvSpPr/>
      </dsp:nvSpPr>
      <dsp:spPr>
        <a:xfrm>
          <a:off x="0" y="2911190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45747-D86F-45F8-A97D-92FFA9242743}">
      <dsp:nvSpPr>
        <dsp:cNvPr id="0" name=""/>
        <dsp:cNvSpPr/>
      </dsp:nvSpPr>
      <dsp:spPr>
        <a:xfrm>
          <a:off x="525266" y="2152223"/>
          <a:ext cx="7353731" cy="877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 uz individualizirane postupke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080" y="2195037"/>
        <a:ext cx="7268103" cy="791418"/>
      </dsp:txXfrm>
    </dsp:sp>
    <dsp:sp modelId="{48ED17B3-2FF8-4BBC-8AEC-66E02BFA8639}">
      <dsp:nvSpPr>
        <dsp:cNvPr id="0" name=""/>
        <dsp:cNvSpPr/>
      </dsp:nvSpPr>
      <dsp:spPr>
        <a:xfrm>
          <a:off x="0" y="3949190"/>
          <a:ext cx="105156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E7FB9-F138-40A0-91F4-EF3C3063C829}">
      <dsp:nvSpPr>
        <dsp:cNvPr id="0" name=""/>
        <dsp:cNvSpPr/>
      </dsp:nvSpPr>
      <dsp:spPr>
        <a:xfrm>
          <a:off x="525266" y="3155990"/>
          <a:ext cx="7353731" cy="91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programi za stjecanje kompetencija u aktivnostima svakodnevnoga života i rada uz individualizirane postupke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751" y="3200475"/>
        <a:ext cx="7264761" cy="822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7673-418E-42D0-9337-922B303F596C}">
      <dsp:nvSpPr>
        <dsp:cNvPr id="0" name=""/>
        <dsp:cNvSpPr/>
      </dsp:nvSpPr>
      <dsp:spPr>
        <a:xfrm>
          <a:off x="0" y="1018903"/>
          <a:ext cx="4140895" cy="2361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B371-0273-44E3-B315-84A2257496B6}">
      <dsp:nvSpPr>
        <dsp:cNvPr id="0" name=""/>
        <dsp:cNvSpPr/>
      </dsp:nvSpPr>
      <dsp:spPr>
        <a:xfrm>
          <a:off x="334626" y="168047"/>
          <a:ext cx="4684768" cy="942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46" tIns="0" rIns="177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individualizirane postupke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650" y="214071"/>
        <a:ext cx="4592720" cy="850761"/>
      </dsp:txXfrm>
    </dsp:sp>
    <dsp:sp modelId="{B7AE9652-4E21-4BAB-B2D5-BB2AEA9261EB}">
      <dsp:nvSpPr>
        <dsp:cNvPr id="0" name=""/>
        <dsp:cNvSpPr/>
      </dsp:nvSpPr>
      <dsp:spPr>
        <a:xfrm>
          <a:off x="0" y="1909462"/>
          <a:ext cx="4060372" cy="1780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88933-4FD1-4705-9A68-CCA728697D7B}">
      <dsp:nvSpPr>
        <dsp:cNvPr id="0" name=""/>
        <dsp:cNvSpPr/>
      </dsp:nvSpPr>
      <dsp:spPr>
        <a:xfrm>
          <a:off x="334626" y="1272115"/>
          <a:ext cx="4684768" cy="755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46" tIns="0" rIns="177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Redoviti program uz prilagodbu sadržaja i individualizirane postupke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503" y="1308992"/>
        <a:ext cx="4611014" cy="681672"/>
      </dsp:txXfrm>
    </dsp:sp>
    <dsp:sp modelId="{9FEA8650-6B3F-473F-B331-C84C0A6A1E73}">
      <dsp:nvSpPr>
        <dsp:cNvPr id="0" name=""/>
        <dsp:cNvSpPr/>
      </dsp:nvSpPr>
      <dsp:spPr>
        <a:xfrm>
          <a:off x="0" y="2889657"/>
          <a:ext cx="3903614" cy="2154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45747-D86F-45F8-A97D-92FFA9242743}">
      <dsp:nvSpPr>
        <dsp:cNvPr id="0" name=""/>
        <dsp:cNvSpPr/>
      </dsp:nvSpPr>
      <dsp:spPr>
        <a:xfrm>
          <a:off x="334626" y="2130690"/>
          <a:ext cx="4684768" cy="877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46" tIns="0" rIns="177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 uz individualizirane postupke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7440" y="2173504"/>
        <a:ext cx="4599140" cy="791418"/>
      </dsp:txXfrm>
    </dsp:sp>
    <dsp:sp modelId="{48ED17B3-2FF8-4BBC-8AEC-66E02BFA8639}">
      <dsp:nvSpPr>
        <dsp:cNvPr id="0" name=""/>
        <dsp:cNvSpPr/>
      </dsp:nvSpPr>
      <dsp:spPr>
        <a:xfrm>
          <a:off x="0" y="3941509"/>
          <a:ext cx="3931884" cy="241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E7FB9-F138-40A0-91F4-EF3C3063C829}">
      <dsp:nvSpPr>
        <dsp:cNvPr id="0" name=""/>
        <dsp:cNvSpPr/>
      </dsp:nvSpPr>
      <dsp:spPr>
        <a:xfrm>
          <a:off x="334626" y="3148309"/>
          <a:ext cx="4684768" cy="91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246" tIns="0" rIns="17724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Posebni programi za stjecanje kompetencija u aktivnostima svakodnevnoga života i rada uz individualizirane postupke (do 21.god.)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11" y="3192794"/>
        <a:ext cx="4595798" cy="822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B296D-B4EA-4932-84F1-20D6F3485637}">
      <dsp:nvSpPr>
        <dsp:cNvPr id="0" name=""/>
        <dsp:cNvSpPr/>
      </dsp:nvSpPr>
      <dsp:spPr>
        <a:xfrm>
          <a:off x="3701" y="62486"/>
          <a:ext cx="2294351" cy="88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 redovitome razrednom odjelu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532" y="62486"/>
        <a:ext cx="1408690" cy="885661"/>
      </dsp:txXfrm>
    </dsp:sp>
    <dsp:sp modelId="{47B14DBA-0E9D-4EF1-9650-7670CCCD1DE1}">
      <dsp:nvSpPr>
        <dsp:cNvPr id="0" name=""/>
        <dsp:cNvSpPr/>
      </dsp:nvSpPr>
      <dsp:spPr>
        <a:xfrm>
          <a:off x="2010212" y="137767"/>
          <a:ext cx="2103155" cy="7350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U posebnom razrednom odjelu (ugrožavanje sigurnosti)</a:t>
          </a:r>
          <a:endParaRPr lang="hr-H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7762" y="137767"/>
        <a:ext cx="1368056" cy="735099"/>
      </dsp:txXfrm>
    </dsp:sp>
    <dsp:sp modelId="{B5BBF189-5D99-4135-9508-1329DF49F75F}">
      <dsp:nvSpPr>
        <dsp:cNvPr id="0" name=""/>
        <dsp:cNvSpPr/>
      </dsp:nvSpPr>
      <dsp:spPr>
        <a:xfrm>
          <a:off x="3701" y="1072140"/>
          <a:ext cx="2471682" cy="88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 redovitome razrednom odjelu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532" y="1072140"/>
        <a:ext cx="1586021" cy="885661"/>
      </dsp:txXfrm>
    </dsp:sp>
    <dsp:sp modelId="{2B8DF9D3-F0B7-45E9-8EC5-F74490E87EA7}">
      <dsp:nvSpPr>
        <dsp:cNvPr id="0" name=""/>
        <dsp:cNvSpPr/>
      </dsp:nvSpPr>
      <dsp:spPr>
        <a:xfrm>
          <a:off x="2187543" y="1147422"/>
          <a:ext cx="2179183" cy="7350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smtClean="0">
              <a:latin typeface="Arial" panose="020B0604020202020204" pitchFamily="34" charset="0"/>
              <a:cs typeface="Arial" panose="020B0604020202020204" pitchFamily="34" charset="0"/>
            </a:rPr>
            <a:t>U posebnom razrednom odjelu (ugrožavanje sigurnosti)</a:t>
          </a:r>
          <a:endParaRPr lang="hr-H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5093" y="1147422"/>
        <a:ext cx="1444084" cy="735099"/>
      </dsp:txXfrm>
    </dsp:sp>
    <dsp:sp modelId="{DDCE1116-9C05-4B87-BDEE-850921689413}">
      <dsp:nvSpPr>
        <dsp:cNvPr id="0" name=""/>
        <dsp:cNvSpPr/>
      </dsp:nvSpPr>
      <dsp:spPr>
        <a:xfrm>
          <a:off x="3701" y="2081795"/>
          <a:ext cx="2522364" cy="88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 posebnome razrednom odjelu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532" y="2081795"/>
        <a:ext cx="1636703" cy="885661"/>
      </dsp:txXfrm>
    </dsp:sp>
    <dsp:sp modelId="{725AA847-DA10-4C57-83F3-2BB4A34B23CC}">
      <dsp:nvSpPr>
        <dsp:cNvPr id="0" name=""/>
        <dsp:cNvSpPr/>
      </dsp:nvSpPr>
      <dsp:spPr>
        <a:xfrm>
          <a:off x="2238225" y="2157076"/>
          <a:ext cx="2082021" cy="7350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Dijelom u redovitome, a dijelom u posebnome razrednom odjelu</a:t>
          </a:r>
          <a:endParaRPr lang="hr-H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5775" y="2157076"/>
        <a:ext cx="1346922" cy="735099"/>
      </dsp:txXfrm>
    </dsp:sp>
    <dsp:sp modelId="{90316412-19B0-41F4-8739-514148535A59}">
      <dsp:nvSpPr>
        <dsp:cNvPr id="0" name=""/>
        <dsp:cNvSpPr/>
      </dsp:nvSpPr>
      <dsp:spPr>
        <a:xfrm>
          <a:off x="4062962" y="2157076"/>
          <a:ext cx="1837748" cy="73509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Iznimno, u redovitome razrednom odjelu</a:t>
          </a:r>
          <a:endParaRPr lang="hr-HR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0512" y="2157076"/>
        <a:ext cx="1102649" cy="735099"/>
      </dsp:txXfrm>
    </dsp:sp>
    <dsp:sp modelId="{E34B273B-C76A-42C7-BB3A-BB3E64567FFD}">
      <dsp:nvSpPr>
        <dsp:cNvPr id="0" name=""/>
        <dsp:cNvSpPr/>
      </dsp:nvSpPr>
      <dsp:spPr>
        <a:xfrm>
          <a:off x="3701" y="3091449"/>
          <a:ext cx="2559451" cy="8856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 posebnoj odgojno-obrazovnoj skupini</a:t>
          </a:r>
          <a:endParaRPr lang="hr-H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532" y="3091449"/>
        <a:ext cx="1673790" cy="885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31F0-BA32-4768-8F47-583FFE48E662}">
      <dsp:nvSpPr>
        <dsp:cNvPr id="0" name=""/>
        <dsp:cNvSpPr/>
      </dsp:nvSpPr>
      <dsp:spPr>
        <a:xfrm>
          <a:off x="2304733" y="745376"/>
          <a:ext cx="314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51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453363" y="789369"/>
        <a:ext cx="17255" cy="3454"/>
      </dsp:txXfrm>
    </dsp:sp>
    <dsp:sp modelId="{7F07EA8B-941C-4C23-9A66-C32C28CCEC2B}">
      <dsp:nvSpPr>
        <dsp:cNvPr id="0" name=""/>
        <dsp:cNvSpPr/>
      </dsp:nvSpPr>
      <dsp:spPr>
        <a:xfrm>
          <a:off x="4624" y="226656"/>
          <a:ext cx="2301909" cy="1128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Upoznati vrstu rješenja i teškoća koje učenik ima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4" y="226656"/>
        <a:ext cx="2301909" cy="1128880"/>
      </dsp:txXfrm>
    </dsp:sp>
    <dsp:sp modelId="{44F87BD9-9F2B-4F56-B000-EDF3EAF7D8B6}">
      <dsp:nvSpPr>
        <dsp:cNvPr id="0" name=""/>
        <dsp:cNvSpPr/>
      </dsp:nvSpPr>
      <dsp:spPr>
        <a:xfrm>
          <a:off x="4830518" y="745376"/>
          <a:ext cx="314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516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979148" y="789369"/>
        <a:ext cx="17255" cy="3454"/>
      </dsp:txXfrm>
    </dsp:sp>
    <dsp:sp modelId="{F352052D-25F2-4440-9285-F4C7D14F0118}">
      <dsp:nvSpPr>
        <dsp:cNvPr id="0" name=""/>
        <dsp:cNvSpPr/>
      </dsp:nvSpPr>
      <dsp:spPr>
        <a:xfrm>
          <a:off x="2651649" y="215533"/>
          <a:ext cx="2180668" cy="11511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Inicijalna procjena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1649" y="215533"/>
        <a:ext cx="2180668" cy="1151127"/>
      </dsp:txXfrm>
    </dsp:sp>
    <dsp:sp modelId="{8457E8C9-DDDF-4948-9A22-982C9B30C2B3}">
      <dsp:nvSpPr>
        <dsp:cNvPr id="0" name=""/>
        <dsp:cNvSpPr/>
      </dsp:nvSpPr>
      <dsp:spPr>
        <a:xfrm>
          <a:off x="1178533" y="1377379"/>
          <a:ext cx="5224295" cy="352625"/>
        </a:xfrm>
        <a:custGeom>
          <a:avLst/>
          <a:gdLst/>
          <a:ahLst/>
          <a:cxnLst/>
          <a:rect l="0" t="0" r="0" b="0"/>
          <a:pathLst>
            <a:path>
              <a:moveTo>
                <a:pt x="5224295" y="0"/>
              </a:moveTo>
              <a:lnTo>
                <a:pt x="5224295" y="193412"/>
              </a:lnTo>
              <a:lnTo>
                <a:pt x="0" y="193412"/>
              </a:lnTo>
              <a:lnTo>
                <a:pt x="0" y="352625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3659723" y="1551964"/>
        <a:ext cx="261916" cy="3454"/>
      </dsp:txXfrm>
    </dsp:sp>
    <dsp:sp modelId="{2219A6DC-92B6-4E8E-9797-A5A722E6BCE7}">
      <dsp:nvSpPr>
        <dsp:cNvPr id="0" name=""/>
        <dsp:cNvSpPr/>
      </dsp:nvSpPr>
      <dsp:spPr>
        <a:xfrm>
          <a:off x="5177434" y="203014"/>
          <a:ext cx="2450789" cy="1176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dređenje nastavnih sadržaja</a:t>
          </a:r>
          <a:endParaRPr lang="hr-H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7434" y="203014"/>
        <a:ext cx="2450789" cy="1176164"/>
      </dsp:txXfrm>
    </dsp:sp>
    <dsp:sp modelId="{2E7A25A6-FDC9-44E7-BF68-FE95B7B92D1F}">
      <dsp:nvSpPr>
        <dsp:cNvPr id="0" name=""/>
        <dsp:cNvSpPr/>
      </dsp:nvSpPr>
      <dsp:spPr>
        <a:xfrm>
          <a:off x="2355267" y="2432470"/>
          <a:ext cx="3191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008"/>
              </a:moveTo>
              <a:lnTo>
                <a:pt x="176670" y="46008"/>
              </a:lnTo>
              <a:lnTo>
                <a:pt x="176670" y="45720"/>
              </a:lnTo>
              <a:lnTo>
                <a:pt x="31914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506094" y="2476463"/>
        <a:ext cx="17487" cy="3454"/>
      </dsp:txXfrm>
    </dsp:sp>
    <dsp:sp modelId="{6F1237B6-08DD-4415-B98C-06A93CFC6CA0}">
      <dsp:nvSpPr>
        <dsp:cNvPr id="0" name=""/>
        <dsp:cNvSpPr/>
      </dsp:nvSpPr>
      <dsp:spPr>
        <a:xfrm>
          <a:off x="0" y="1762405"/>
          <a:ext cx="2357067" cy="1432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Određenje </a:t>
          </a:r>
          <a:r>
            <a:rPr lang="vi-VN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razine usvajanja sadržaja</a:t>
          </a:r>
        </a:p>
      </dsp:txBody>
      <dsp:txXfrm>
        <a:off x="0" y="1762405"/>
        <a:ext cx="2357067" cy="1432147"/>
      </dsp:txXfrm>
    </dsp:sp>
    <dsp:sp modelId="{3BEC40F4-F7A3-46F8-B5AD-33A08B704458}">
      <dsp:nvSpPr>
        <dsp:cNvPr id="0" name=""/>
        <dsp:cNvSpPr/>
      </dsp:nvSpPr>
      <dsp:spPr>
        <a:xfrm>
          <a:off x="4761149" y="2432470"/>
          <a:ext cx="314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516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909780" y="2476463"/>
        <a:ext cx="17255" cy="3454"/>
      </dsp:txXfrm>
    </dsp:sp>
    <dsp:sp modelId="{8704AD07-031B-4BA1-AE87-5695DEDDEDA9}">
      <dsp:nvSpPr>
        <dsp:cNvPr id="0" name=""/>
        <dsp:cNvSpPr/>
      </dsp:nvSpPr>
      <dsp:spPr>
        <a:xfrm>
          <a:off x="2706808" y="1724295"/>
          <a:ext cx="2056141" cy="15077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Određivanje k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ratkoročni</a:t>
          </a: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 dugoročni</a:t>
          </a: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ciljev</a:t>
          </a: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 zada</a:t>
          </a: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taka</a:t>
          </a:r>
          <a:endParaRPr lang="vi-VN" sz="2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6808" y="1724295"/>
        <a:ext cx="2056141" cy="1507791"/>
      </dsp:txXfrm>
    </dsp:sp>
    <dsp:sp modelId="{50663392-6A0A-4602-9CF3-76018D4C0927}">
      <dsp:nvSpPr>
        <dsp:cNvPr id="0" name=""/>
        <dsp:cNvSpPr/>
      </dsp:nvSpPr>
      <dsp:spPr>
        <a:xfrm>
          <a:off x="3336810" y="3159446"/>
          <a:ext cx="3000634" cy="346706"/>
        </a:xfrm>
        <a:custGeom>
          <a:avLst/>
          <a:gdLst/>
          <a:ahLst/>
          <a:cxnLst/>
          <a:rect l="0" t="0" r="0" b="0"/>
          <a:pathLst>
            <a:path>
              <a:moveTo>
                <a:pt x="3000634" y="0"/>
              </a:moveTo>
              <a:lnTo>
                <a:pt x="3000634" y="190453"/>
              </a:lnTo>
              <a:lnTo>
                <a:pt x="0" y="190453"/>
              </a:lnTo>
              <a:lnTo>
                <a:pt x="0" y="346706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4761520" y="3331072"/>
        <a:ext cx="151213" cy="3454"/>
      </dsp:txXfrm>
    </dsp:sp>
    <dsp:sp modelId="{2F069B72-F95D-4684-B535-515F04F4661E}">
      <dsp:nvSpPr>
        <dsp:cNvPr id="0" name=""/>
        <dsp:cNvSpPr/>
      </dsp:nvSpPr>
      <dsp:spPr>
        <a:xfrm>
          <a:off x="5108066" y="1795135"/>
          <a:ext cx="2458757" cy="1366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zbor metoda, individualiziranih postupaka, sredstava i pomagala</a:t>
          </a:r>
        </a:p>
      </dsp:txBody>
      <dsp:txXfrm>
        <a:off x="5108066" y="1795135"/>
        <a:ext cx="2458757" cy="1366110"/>
      </dsp:txXfrm>
    </dsp:sp>
    <dsp:sp modelId="{17ED01E3-E383-4CC9-AF4A-7B00546CE96F}">
      <dsp:nvSpPr>
        <dsp:cNvPr id="0" name=""/>
        <dsp:cNvSpPr/>
      </dsp:nvSpPr>
      <dsp:spPr>
        <a:xfrm>
          <a:off x="1610059" y="3538552"/>
          <a:ext cx="3453501" cy="9003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vi-VN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raćenje i ocjenjivanje postignuća učenika</a:t>
          </a:r>
        </a:p>
      </dsp:txBody>
      <dsp:txXfrm>
        <a:off x="1610059" y="3538552"/>
        <a:ext cx="3453501" cy="900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6DE57-12FF-4503-8A11-18DD925EE5BE}">
      <dsp:nvSpPr>
        <dsp:cNvPr id="0" name=""/>
        <dsp:cNvSpPr/>
      </dsp:nvSpPr>
      <dsp:spPr>
        <a:xfrm>
          <a:off x="4468496" y="1374530"/>
          <a:ext cx="3207515" cy="281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58"/>
              </a:lnTo>
              <a:lnTo>
                <a:pt x="3207515" y="83458"/>
              </a:lnTo>
              <a:lnTo>
                <a:pt x="3207515" y="2816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85B9F-63FD-4B58-86AE-6533858E335B}">
      <dsp:nvSpPr>
        <dsp:cNvPr id="0" name=""/>
        <dsp:cNvSpPr/>
      </dsp:nvSpPr>
      <dsp:spPr>
        <a:xfrm>
          <a:off x="4468496" y="1374530"/>
          <a:ext cx="1119286" cy="713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766"/>
              </a:lnTo>
              <a:lnTo>
                <a:pt x="1119286" y="515766"/>
              </a:lnTo>
              <a:lnTo>
                <a:pt x="1119286" y="7139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753F0-4EB5-46CF-820E-D4AFAA5E97EE}">
      <dsp:nvSpPr>
        <dsp:cNvPr id="0" name=""/>
        <dsp:cNvSpPr/>
      </dsp:nvSpPr>
      <dsp:spPr>
        <a:xfrm>
          <a:off x="3232256" y="1374530"/>
          <a:ext cx="1236240" cy="710997"/>
        </a:xfrm>
        <a:custGeom>
          <a:avLst/>
          <a:gdLst/>
          <a:ahLst/>
          <a:cxnLst/>
          <a:rect l="0" t="0" r="0" b="0"/>
          <a:pathLst>
            <a:path>
              <a:moveTo>
                <a:pt x="1236240" y="0"/>
              </a:moveTo>
              <a:lnTo>
                <a:pt x="1236240" y="512803"/>
              </a:lnTo>
              <a:lnTo>
                <a:pt x="0" y="512803"/>
              </a:lnTo>
              <a:lnTo>
                <a:pt x="0" y="710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6CF83-0E3A-4825-A2CE-F71FCE0F3F78}">
      <dsp:nvSpPr>
        <dsp:cNvPr id="0" name=""/>
        <dsp:cNvSpPr/>
      </dsp:nvSpPr>
      <dsp:spPr>
        <a:xfrm>
          <a:off x="1123302" y="1374530"/>
          <a:ext cx="3345194" cy="281916"/>
        </a:xfrm>
        <a:custGeom>
          <a:avLst/>
          <a:gdLst/>
          <a:ahLst/>
          <a:cxnLst/>
          <a:rect l="0" t="0" r="0" b="0"/>
          <a:pathLst>
            <a:path>
              <a:moveTo>
                <a:pt x="3345194" y="0"/>
              </a:moveTo>
              <a:lnTo>
                <a:pt x="3345194" y="83722"/>
              </a:lnTo>
              <a:lnTo>
                <a:pt x="0" y="83722"/>
              </a:lnTo>
              <a:lnTo>
                <a:pt x="0" y="2819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C800A-C64C-45F1-807A-D5530F9A689D}">
      <dsp:nvSpPr>
        <dsp:cNvPr id="0" name=""/>
        <dsp:cNvSpPr/>
      </dsp:nvSpPr>
      <dsp:spPr>
        <a:xfrm>
          <a:off x="2780817" y="360041"/>
          <a:ext cx="3375357" cy="1014489"/>
        </a:xfrm>
        <a:prstGeom prst="rect">
          <a:avLst/>
        </a:prstGeom>
        <a:solidFill>
          <a:srgbClr val="2FF1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POMOĆ</a:t>
          </a:r>
          <a:endParaRPr lang="hr-HR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0817" y="360041"/>
        <a:ext cx="3375357" cy="1014489"/>
      </dsp:txXfrm>
    </dsp:sp>
    <dsp:sp modelId="{B109AB03-DD18-47B3-AA67-38061D82A232}">
      <dsp:nvSpPr>
        <dsp:cNvPr id="0" name=""/>
        <dsp:cNvSpPr/>
      </dsp:nvSpPr>
      <dsp:spPr>
        <a:xfrm>
          <a:off x="179521" y="1656447"/>
          <a:ext cx="1887562" cy="943781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NASTAVNIKA</a:t>
          </a:r>
          <a:endParaRPr lang="hr-HR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521" y="1656447"/>
        <a:ext cx="1887562" cy="943781"/>
      </dsp:txXfrm>
    </dsp:sp>
    <dsp:sp modelId="{02DD0F6F-D61C-40C3-AE24-6596D69540E9}">
      <dsp:nvSpPr>
        <dsp:cNvPr id="0" name=""/>
        <dsp:cNvSpPr/>
      </dsp:nvSpPr>
      <dsp:spPr>
        <a:xfrm>
          <a:off x="2288475" y="2085528"/>
          <a:ext cx="1887562" cy="94378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VRŠNJAKA </a:t>
          </a:r>
          <a:endParaRPr lang="hr-H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8475" y="2085528"/>
        <a:ext cx="1887562" cy="943781"/>
      </dsp:txXfrm>
    </dsp:sp>
    <dsp:sp modelId="{08318728-08F3-4FA7-AF2C-FC7337CF1C55}">
      <dsp:nvSpPr>
        <dsp:cNvPr id="0" name=""/>
        <dsp:cNvSpPr/>
      </dsp:nvSpPr>
      <dsp:spPr>
        <a:xfrm>
          <a:off x="4644002" y="2088491"/>
          <a:ext cx="1887562" cy="94378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RODITELJA</a:t>
          </a:r>
          <a:endParaRPr lang="hr-HR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4002" y="2088491"/>
        <a:ext cx="1887562" cy="943781"/>
      </dsp:txXfrm>
    </dsp:sp>
    <dsp:sp modelId="{C6453400-F060-43FB-BBC4-DA823E3AEA0C}">
      <dsp:nvSpPr>
        <dsp:cNvPr id="0" name=""/>
        <dsp:cNvSpPr/>
      </dsp:nvSpPr>
      <dsp:spPr>
        <a:xfrm>
          <a:off x="6732231" y="1656183"/>
          <a:ext cx="1887562" cy="94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STRUČNE SLUŽBE</a:t>
          </a:r>
          <a:endParaRPr lang="hr-HR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2231" y="1656183"/>
        <a:ext cx="1887562" cy="943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D802F-6E98-484D-A48A-36974DB223F1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B421-4EE5-4179-B3BE-15BE5623154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01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B421-4EE5-4179-B3BE-15BE5623154C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41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 temelju njih određujemo svoja očekivanja od učenika.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Osnova za vrednovanje učenika.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Važno je uspoređivati učenika sa samim sobom, ne s drugim učenicima.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B421-4EE5-4179-B3BE-15BE5623154C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81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  <a:defRPr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prilagoditi količinu pojmova koju učenik mora naučiti ili broj zadataka koje mora izvršiti, sažimanje teksta – izdvajanje bitnih odrednica sadržaja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TEŽINA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prilagoditi potrebnu razinu znanja, vrstu zadataka, pojednostaviti upute za izvršenje zadataka, dopustiti uporabu kalkulatora i udžbenika pri rješavanju zadataka, uvođenje u postupak – korak po korak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osigurati dodatno vrijeme potrebno za učenje, završavanje zadataka ili testiranje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STUPANJ POMOĆI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povećati ili smanjiti količinu individualne pomoći (od učitelja, roditelja, vršnjaka)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PREZENTACIJA SADRŽAJA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prilagoditi način prenošenja nastavnih sadržaja upotrebom različitih vizualnih sredstava (slika, karata, shema…), omogućavanjem rada u skupini, davanjem konkretnih primjera, prilagođavanjem tiska (uvećavanje ili pojačavanje, razni oblici isticanja u tekstu – podcrtavanje, uokvirivanje…)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ISKAZIVANJE ZNANJA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prilagoditi načine na koje dijete može reagirati na nastavne sadržaje, npr. umjesto pisanih testova dopustiti usmeno odgovaranje 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STUPANJ SUDJELOVANJA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prilagoditi djetetovo aktivno uključivanje u zadatke, a posebno u grupnom radu (dijeliti zadatke drugim učenicima, pomagati pri prezentaciji i sl.)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ZAMJENSKI CILJ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prilagoditi krajnja očekivanja (npr. nabrojiti pojmove dok ih ostali učenici trebaju nabrojiti i objasniti…)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ZAMJENSKI KURIKULUM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osigurati različite upute i materijale kojima će se udovoljiti učenikovim individualnim potrebama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PRILAGOĐAVANJE RAZUMLJIVOSTI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uporaba jasnih, razumljivih, jednostavnih rečenica s objašnjenjem novih riječi</a:t>
            </a:r>
          </a:p>
          <a:p>
            <a:pPr marL="514350" indent="-514350">
              <a:buFont typeface="+mj-lt"/>
              <a:buAutoNum type="alphaLcParenR"/>
            </a:pPr>
            <a:r>
              <a:rPr lang="hr-H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GOVORNO USMJERAVANJE PAŽNJE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– obrati pažnju, upamti…</a:t>
            </a:r>
          </a:p>
          <a:p>
            <a:pPr marL="514350" indent="-514350">
              <a:buFont typeface="+mj-lt"/>
              <a:buAutoNum type="alphaL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lphaLcParenR"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B421-4EE5-4179-B3BE-15BE5623154C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42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pomoć nastavnika - u trenutcima kada ostatak razreda radi tihu aktivnost ili skupni rad</a:t>
            </a:r>
          </a:p>
          <a:p>
            <a:pPr lvl="0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pomoć vršnjaka - kada je učenik gotov s rješavanjem svog zadatka uskače kao pomoć učeniku s posebnim obrazovnim potrebama</a:t>
            </a:r>
          </a:p>
          <a:p>
            <a:pPr lvl="0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pomoć para iz klupe - pomaže učeniku pri razumijevanju zadataka, sistematiziranju znanja (podvlačenje ključnih pojmova ili rečenica) i sl.</a:t>
            </a:r>
          </a:p>
          <a:p>
            <a:pPr lvl="0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pomoć roditelja - prema naputcima učitelja kod kuće uvježbavaju ili utvrđuju sadržaje</a:t>
            </a:r>
          </a:p>
          <a:p>
            <a:pPr lvl="0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pomoć stručne službe - pedagog, psiholog, knjižničar uzima učenika sa sati koji za njega nisu važni i rade individualno na rješavanju poteškoća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B421-4EE5-4179-B3BE-15BE5623154C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66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62965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55144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77521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16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518400" y="3429001"/>
            <a:ext cx="3657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1016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8100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518400" y="1447802"/>
            <a:ext cx="36576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2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5DD2D837-4A42-46A2-95BA-760EA76721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892861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A49863F-C734-49DA-9EA4-20165D7422C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7973607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A49863F-C734-49DA-9EA4-20165D7422C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510800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95399"/>
            <a:ext cx="110744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8000" y="669600"/>
            <a:ext cx="11001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03200" y="152401"/>
            <a:ext cx="109728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14208C3-5322-4F88-BDA2-8D727E1676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68818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5378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1855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6214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84400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9719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683597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0759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2907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8CF3D-3BED-474B-B76D-CC0A4377C3CD}" type="datetimeFigureOut">
              <a:rPr lang="hr-HR" smtClean="0"/>
              <a:pPr/>
              <a:t>9.11.2017.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9AAE-6E64-4E14-ADA3-B06F169B782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820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ple-scho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766"/>
            <a:ext cx="4013879" cy="40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68406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TESTIRANJE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UČENIKA ZA PRIMJERENI PROGRAM ODGOJA I OBRAZOVANJA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372746"/>
            <a:ext cx="9144000" cy="1655762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OŠ Ane Katarine Zrinski, Retkovci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Nikolina Vrhovac, psihologinja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75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Donošenje Rješenja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Odluku o Rješenju donosi Stručno povjerenstvo Ureda državne uprave Vukovarsko-srijemske županije na temelju dostavljene dokumentacije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Slikovni rezultat za učenici s teškoća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13" y="3695656"/>
            <a:ext cx="3495764" cy="24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10" y="3699329"/>
            <a:ext cx="261257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53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Psihologijsko testiranje učenika za određivanje primjerenog programa odgoja i obrazovanja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Primjena različitih standardiziranih testova (procjena inteligencije,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vizuo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-konstruktivnih sposobnosti, pažnje, po potrebi specifičnih osobina ličnosti i specifičnih sposobnosti)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Najvažniji: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Wechsler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IV - WISC-IV-HR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Ispituje četiri specifične sposobnosti koje su sastavni dio općeg intelektualnog funkcioniranja kroz 10 (15)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subtestova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2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Verbalno shvaćanje</a:t>
            </a:r>
          </a:p>
          <a:p>
            <a:pPr lvl="2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Perceptivno rasuđivanje</a:t>
            </a:r>
          </a:p>
          <a:p>
            <a:pPr lvl="2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Radno pamćenje</a:t>
            </a:r>
          </a:p>
          <a:p>
            <a:pPr lvl="2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Brzina obrade informacija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Omogućuje izračunavanje ukupnog IQ-a djeteta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Isti u cijelome svijetu</a:t>
            </a:r>
          </a:p>
          <a:p>
            <a:pPr lvl="1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 rađeni posebno na hrvatskoj populaciji djece u dobi od 6 do 16 god.</a:t>
            </a:r>
          </a:p>
        </p:txBody>
      </p:sp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82" y="3707339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51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2" y="580627"/>
            <a:ext cx="11431595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3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333376"/>
            <a:ext cx="10607040" cy="57467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hr-HR" sz="4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ŠTO KADA UČENICI DOBIJU RJEŠENJE?</a:t>
            </a:r>
            <a:endParaRPr lang="hr-HR" sz="4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2136230"/>
              </p:ext>
            </p:extLst>
          </p:nvPr>
        </p:nvGraphicFramePr>
        <p:xfrm>
          <a:off x="2567608" y="1196752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226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Upoznati vrstu rješenja i teškoća koje učenik ima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Upoznati teškoću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uzrok, simptome, posljedice na odgojno-obrazovni proces, način funkcioniranja i sl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Naši učenici s Rješenjem:</a:t>
            </a:r>
          </a:p>
          <a:p>
            <a:pPr lvl="0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99" y="3116897"/>
            <a:ext cx="284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72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Inicijalna procjena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INICIJALNA PROCJENA utvrđuje JAKE strane učenika – što zna, može,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što ga zanima, postojeća iskustva, načine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koje uči i što treba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razviti; te utvrđivanje POTREBA učenika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Utvrđivanje razine sposobnosti (radne navike, sposobnost čitanja, slušanje, pismeno i usmeno izražavanje, računanje i geometrijsko predočavanje, rukovanje sredstvima za rad)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Utvrđivanje razine znanja (prisjećanje, </a:t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prepoznavanje, reprodukcija, stvaralačko znanje)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Usmenim i pismenim putem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497" y="3975020"/>
            <a:ext cx="2710593" cy="262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945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Rezultati inicijalne procjene učenika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Važni su za određivanje polazišta-predznanja učenika iz nastavnog predmeta, određivanja jakih i slabih strana</a:t>
            </a: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Inicijalna procjena je bitna pri kreiranju IOOP-a</a:t>
            </a:r>
          </a:p>
          <a:p>
            <a:pPr>
              <a:buFont typeface="Arial" charset="0"/>
              <a:buChar char="•"/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Bitno je uspoređivati uvijek učenika sa samim sobom (razlika između inicijalne i finalne procjene)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34" y="37653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11" y="4279874"/>
            <a:ext cx="3310346" cy="215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59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Individualizirani postupci (čl.5)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Određuje se učenicima koji s obzirom na utvrđene teškoće mogu svladati redoviti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 i program bez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sadržajnog ograničavanja, ali su im zbog specifičnosti u funkcioniranju potrebni individualizirani postupci u radu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(metodička prilagodba)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Sadržaj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se ne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mijenja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Mijenja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se način prezentacije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sadržaja.</a:t>
            </a: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npr. oštećenje vida, sluha, disleksija…</a:t>
            </a: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>
          <a:xfrm>
            <a:off x="6257925" y="1690688"/>
            <a:ext cx="5183188" cy="823912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Prilagodba sadržaja i individualizirani postupci (čl.6)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7"/>
          </a:xfrm>
        </p:spPr>
        <p:txBody>
          <a:bodyPr>
            <a:noAutofit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Obuhvaća sadržajno (smanjivanje opsega nastavnih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sadržaja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) i metodičko prilagođavanje redovitog programa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učeniku.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Izdvajanje bitnih sadržaja koji se oblikuju različitim postupcima (primjerice s ključnim pojmovima)</a:t>
            </a:r>
          </a:p>
          <a:p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Ishodi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se prilagođavaju sposobnostima učenika utvrđenoj na temelju inicijalne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procjene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Određivanje nastavnih sadržaja i razine usvajanja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78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575"/>
            <a:ext cx="10515600" cy="46563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 postavljanje kratkoročnih i dugoročnih ciljeva, najvažnije je prepoznavanje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učenika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važno da smo napravili dobru inicijalnu procjenu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Pri određivanju ciljeva trebamo:</a:t>
            </a:r>
          </a:p>
          <a:p>
            <a:pPr lvl="1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Točno imenovati vještinu koju želimo razvijati (npr. samostalno pisanje domaće zadaće)</a:t>
            </a:r>
          </a:p>
          <a:p>
            <a:pPr lvl="1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Odrediti na kojoj je razini promatrana vještina sada (npr. učeniku netko pomaže napisati svaku zadanu domaću zadaću)</a:t>
            </a:r>
          </a:p>
          <a:p>
            <a:pPr lvl="1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Točno utvrditi do koje razine želimo da se ta vještina razvije (npr. želimo da učenik samostalno napiše zadaću jednom tjedno)</a:t>
            </a:r>
          </a:p>
          <a:p>
            <a:pPr lvl="1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Odrediti vremenski period za opstizanje cilja (npr. jedan mjesec)</a:t>
            </a:r>
          </a:p>
          <a:p>
            <a:pPr lvl="1">
              <a:lnSpc>
                <a:spcPct val="120000"/>
              </a:lnSpc>
              <a:buFont typeface="Wingdings"/>
              <a:buChar char="à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“Tijekom mjeseca razviti samostalnost pri pisanju domaže zadaće od trenutne razine kada učeniku uvijek netko pomaže oko pisanje domaće zadaće do razine kada učenik jednom tjedno sam napiše domaću zadaću.”</a:t>
            </a:r>
          </a:p>
          <a:p>
            <a:pPr lvl="1">
              <a:lnSpc>
                <a:spcPct val="120000"/>
              </a:lnSpc>
              <a:buFont typeface="Wingdings"/>
              <a:buChar char="à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jasni, ali fleksibilni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38200" y="1950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Određivanje kratkoročnih i dugoročnih ciljeva/ishoda</a:t>
            </a:r>
            <a:endParaRPr lang="hr-H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Zadaci - primjeri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upoznavanje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 radnom bilježnicom i udžbenikom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raspravljanje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pravilima rada, ponašanju i ocjenjivanju tijekom samostalnog rada i rada u grupama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raspraviti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kako su nastali prvi organizmi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istražiti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na Internetu o postanku Zemlje i života na njoj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povezivanje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kartica - slika i pojmova uz objašnjavanje značenja pojedinih pojmova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rješavanje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konceptne mape “Pojava i raznolikost živog svijeta“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„oluja ideja“ (asocijacije na pojmove gripa i prehlada)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crtanje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građe virusne čestice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mozaične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bolesti duhana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popunjavanje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tablice “Virusne bolesti“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crtanje/lijepljenje mape pojmova (dio plana učeničkog zapisa - organizatori pažnje)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razgovor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rad na tekstu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rješavanje zadataka iz RB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rješavanje zadataka koji su dio PPT – 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dopunjavanje rečenica u zadatku iz PPT – 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426550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ance-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80160"/>
            <a:ext cx="12192000" cy="9144000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„Ako dijete ne može učiti na način kako ga poučavamo, treba ga poučavati na način kako može učiti.” </a:t>
            </a:r>
          </a:p>
          <a:p>
            <a:pPr marL="0" indent="0" algn="ctr">
              <a:buNone/>
            </a:pP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12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Izbor metoda, individualiziranih postupaka, sredstava i pomagala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535"/>
            <a:ext cx="10515600" cy="4351338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Prilagoditi sposobnostima učenika i njegovim specifičnostima.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Bazirati se na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jakim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stranama učenika, što učenik može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likovni rezultat za dje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83" y="4038599"/>
            <a:ext cx="75247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54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Postupci prilagodbe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količina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težina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stupanj pomoći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prezentacija sadržaja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iskazivanje znanja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stupanj sudjelovanja 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zamjenski cilj 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zamjenski kurikulum 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prilagođavanje razumljivosti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govorno usmjeravanje pažnje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1259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40" y="195263"/>
            <a:ext cx="17637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384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Primjeri prilagodbe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4082143"/>
            <a:ext cx="55911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0" y="40100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820" y="401003"/>
            <a:ext cx="2587625" cy="194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88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Količina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8580120" cy="435133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smanjiti broj zadataka, teksta, definicija,predavanja, matematičkih problema i sl.</a:t>
            </a:r>
          </a:p>
          <a:p>
            <a:pPr lvl="0">
              <a:lnSpc>
                <a:spcPct val="12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prezentirati samo ključne, bitne pojmove</a:t>
            </a:r>
          </a:p>
          <a:p>
            <a:pPr lvl="0">
              <a:lnSpc>
                <a:spcPct val="12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sažeti predviđene tekstove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</a:pPr>
            <a:r>
              <a:rPr lang="hr-HR" sz="2900" dirty="0" smtClean="0">
                <a:latin typeface="Arial" pitchFamily="34" charset="0"/>
                <a:cs typeface="Arial" pitchFamily="34" charset="0"/>
              </a:rPr>
              <a:t>podijeliti zadatak na više manjih cjelina </a:t>
            </a:r>
          </a:p>
          <a:p>
            <a:pPr lvl="0">
              <a:lnSpc>
                <a:spcPct val="120000"/>
              </a:lnSpc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učenik </a:t>
            </a:r>
            <a:r>
              <a:rPr lang="hr-HR" dirty="0">
                <a:latin typeface="Arial" pitchFamily="34" charset="0"/>
                <a:cs typeface="Arial" pitchFamily="34" charset="0"/>
              </a:rPr>
              <a:t>sudjeluje u skupnom radu - izrađuje samo dio skupnog projekta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itchFamily="34" charset="0"/>
                <a:cs typeface="Arial" pitchFamily="34" charset="0"/>
              </a:rPr>
              <a:t>umjesto na cijeloj knjizi za lektiru raditi s učenikom na prilagođenom naslovu ili ulomku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itchFamily="34" charset="0"/>
                <a:cs typeface="Arial" pitchFamily="34" charset="0"/>
              </a:rPr>
              <a:t>smanjiti broj rečenica u diktatu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itchFamily="34" charset="0"/>
                <a:cs typeface="Arial" pitchFamily="34" charset="0"/>
              </a:rPr>
              <a:t>smanjiti broj knjiga koje dijete treba pročitati za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lektiru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5725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65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Težina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rasporediti zadatke po težini (lakši-teži-lakši)</a:t>
            </a:r>
          </a:p>
          <a:p>
            <a:pPr lvl="0">
              <a:lnSpc>
                <a:spcPct val="12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zadaci višestrukog izbora i nadopunjavanja, a </a:t>
            </a:r>
            <a:b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izbjegavati zadatke tipa “opiši,zaključi...”</a:t>
            </a:r>
          </a:p>
          <a:p>
            <a:pPr>
              <a:lnSpc>
                <a:spcPct val="12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ostaviti dovoljno prostora za pisanje odgovora te označiti mjesto za odgovor 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prilagoditi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zadatak (npr. mjeri u centimetrima, a ne milimetrima)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dozvoliti uporabu kalkulatora,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tablice, rječnika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sl.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tekstu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teške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riječi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(regenerirati)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zamijeniti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lakšima (obnoviti)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Slikovni rezultat za oblaci i su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82" y="407249"/>
            <a:ext cx="3893911" cy="23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87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osigurati dodatno vrijeme za završavanje zadatka</a:t>
            </a:r>
          </a:p>
          <a:p>
            <a:pPr lvl="0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 prezentiranju novih sadržaja odvojiti više uvodnog vremena za razgovor i uvođenje novih pojmova (tzv. </a:t>
            </a:r>
            <a:r>
              <a:rPr lang="hr-H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pre-teaching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individualizirati vrijeme za izradu projekta</a:t>
            </a:r>
          </a:p>
          <a:p>
            <a:pPr lvl="0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dati vremensko ograničenje za rješavanje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zadatka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pričekati duže na djetetov odgovor/reakciju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/...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492499"/>
            <a:ext cx="28575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53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2924176"/>
            <a:ext cx="2306637" cy="26654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1737" y="448247"/>
            <a:ext cx="5726923" cy="6397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Prostorne prilagodbe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19587937">
            <a:off x="1562100" y="892175"/>
            <a:ext cx="2089150" cy="1943100"/>
          </a:xfrm>
          <a:prstGeom prst="cloudCallout">
            <a:avLst>
              <a:gd name="adj1" fmla="val -34262"/>
              <a:gd name="adj2" fmla="val 97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Zašto uvijek baš  ja moram sjediti  u prvoj klupi?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175" y="1196976"/>
            <a:ext cx="4249738" cy="43926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Blip>
                <a:blip r:embed="rId3"/>
              </a:buBlip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63976" y="1196975"/>
            <a:ext cx="1871663" cy="1944688"/>
          </a:xfrm>
          <a:prstGeom prst="cloudCallout">
            <a:avLst>
              <a:gd name="adj1" fmla="val -38789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Izvoli, pitaj Matej 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1901" y="1196975"/>
            <a:ext cx="3529013" cy="43195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hr-HR" sz="2400" dirty="0"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0695" y="1643550"/>
            <a:ext cx="4032250" cy="50403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Omogućiti učeniku da sjedi  blizu nastavnika (“bolji nadzor”)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r-HR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Učenik sjedi uz učenika koji je “pozitivan model”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hr-HR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hr-HR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Raspored klupa koji nastavniku omogućava kretanje po </a:t>
            </a:r>
            <a:r>
              <a:rPr lang="hr-HR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učionici</a:t>
            </a:r>
            <a:endParaRPr lang="hr-HR" sz="2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75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7850" y="1612642"/>
            <a:ext cx="83058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Omogućiti uključivanje u sve aktivnosti ovisno o posebnostima i potrebama samog učenika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(npr. priprema slike, priprema materijal za sljedeći sat, dijeli materijale  na satu, uređuje pano, sudjeluje u pokusima, rukovanju alatima ...)</a:t>
            </a:r>
          </a:p>
          <a:p>
            <a:pPr algn="ctr">
              <a:buNone/>
              <a:defRPr/>
            </a:pPr>
            <a:endParaRPr lang="hr-HR" sz="4000" b="1" dirty="0">
              <a:solidFill>
                <a:srgbClr val="2FF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8561751"/>
              </p:ext>
            </p:extLst>
          </p:nvPr>
        </p:nvGraphicFramePr>
        <p:xfrm>
          <a:off x="1405186" y="3154040"/>
          <a:ext cx="8748464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Stupanj pomoći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9" descr="vijesti_5132_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8736" y="1027906"/>
            <a:ext cx="2282750" cy="2403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147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likovni rezultat za vol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93" y="3078678"/>
            <a:ext cx="1962912" cy="177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62" y="280997"/>
            <a:ext cx="4220482" cy="32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53143" y="2562809"/>
            <a:ext cx="4618946" cy="3311525"/>
          </a:xfrm>
        </p:spPr>
        <p:txBody>
          <a:bodyPr rtlCol="0">
            <a:normAutofit fontScale="92500"/>
          </a:bodyPr>
          <a:lstStyle/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Snimke tekstova,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odlomaka, </a:t>
            </a: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cijelih lekcija (strani jezik)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Jačina glasa 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Naglašavanje važnosti pojedinih dijelova</a:t>
            </a:r>
          </a:p>
          <a:p>
            <a:pPr>
              <a:lnSpc>
                <a:spcPct val="100000"/>
              </a:lnSpc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Čitanje zadataka </a:t>
            </a:r>
            <a:r>
              <a:rPr lang="hr-H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naglas</a:t>
            </a:r>
            <a:r>
              <a:rPr lang="hr-HR" sz="2500" dirty="0">
                <a:latin typeface="Arial" panose="020B0604020202020204" pitchFamily="34" charset="0"/>
                <a:cs typeface="Arial" panose="020B0604020202020204" pitchFamily="34" charset="0"/>
              </a:rPr>
              <a:t>, objasniti nepoznate pojmove </a:t>
            </a: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71215" y="2562809"/>
            <a:ext cx="5312131" cy="4176712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>
                <a:latin typeface="Arial" panose="020B0604020202020204" pitchFamily="34" charset="0"/>
                <a:cs typeface="Arial" panose="020B0604020202020204" pitchFamily="34" charset="0"/>
              </a:rPr>
              <a:t>Filmovi, slike, crteži, posteri,grafikoni, tablice, prezentacije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>
                <a:latin typeface="Arial" panose="020B0604020202020204" pitchFamily="34" charset="0"/>
                <a:cs typeface="Arial" panose="020B0604020202020204" pitchFamily="34" charset="0"/>
              </a:rPr>
              <a:t>Pisati uvećanim slovima, </a:t>
            </a:r>
            <a:r>
              <a:rPr lang="hr-HR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podcrtavati</a:t>
            </a:r>
            <a:r>
              <a:rPr lang="hr-HR" sz="9200" dirty="0">
                <a:latin typeface="Arial" panose="020B0604020202020204" pitchFamily="34" charset="0"/>
                <a:cs typeface="Arial" panose="020B0604020202020204" pitchFamily="34" charset="0"/>
              </a:rPr>
              <a:t>, bojama isticati bitno, koristiti krede u boji, markere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>
                <a:latin typeface="Arial" panose="020B0604020202020204" pitchFamily="34" charset="0"/>
                <a:cs typeface="Arial" panose="020B0604020202020204" pitchFamily="34" charset="0"/>
              </a:rPr>
              <a:t>Mentalne mape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>
                <a:latin typeface="Arial" panose="020B0604020202020204" pitchFamily="34" charset="0"/>
                <a:cs typeface="Arial" panose="020B0604020202020204" pitchFamily="34" charset="0"/>
              </a:rPr>
              <a:t>Kartice za pojašnjenje pojmova</a:t>
            </a:r>
          </a:p>
          <a:p>
            <a:pPr>
              <a:lnSpc>
                <a:spcPct val="120000"/>
              </a:lnSpc>
              <a:buClr>
                <a:schemeClr val="bg1">
                  <a:lumMod val="95000"/>
                </a:schemeClr>
              </a:buClr>
              <a:defRPr/>
            </a:pPr>
            <a:r>
              <a:rPr lang="hr-HR" sz="9200" dirty="0">
                <a:latin typeface="Arial" panose="020B0604020202020204" pitchFamily="34" charset="0"/>
                <a:cs typeface="Arial" panose="020B0604020202020204" pitchFamily="34" charset="0"/>
              </a:rPr>
              <a:t>Nastavni listići (izbjegavati diktiranje)</a:t>
            </a:r>
          </a:p>
          <a:p>
            <a:pPr>
              <a:buClr>
                <a:schemeClr val="bg1">
                  <a:lumMod val="95000"/>
                </a:schemeClr>
              </a:buClr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1469800" y="2100590"/>
            <a:ext cx="2743200" cy="5397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AUDITIVNE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7340731" y="1911353"/>
            <a:ext cx="2743200" cy="539750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VIZUALNE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89615" y="175247"/>
            <a:ext cx="9144000" cy="104457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hr-HR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Prezentacija nastavnih sadržaja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27204" y="1388647"/>
            <a:ext cx="8250237" cy="457200"/>
          </a:xfrm>
        </p:spPr>
        <p:txBody>
          <a:bodyPr rtlCol="0">
            <a:normAutofit fontScale="62500" lnSpcReduction="20000"/>
          </a:bodyPr>
          <a:lstStyle/>
          <a:p>
            <a:pPr algn="ctr">
              <a:buClr>
                <a:schemeClr val="bg1">
                  <a:lumMod val="95000"/>
                </a:schemeClr>
              </a:buClr>
              <a:defRPr/>
            </a:pPr>
            <a:r>
              <a:rPr lang="hr-HR" sz="3100" dirty="0">
                <a:latin typeface="Arial" panose="020B0604020202020204" pitchFamily="34" charset="0"/>
                <a:cs typeface="Arial" panose="020B0604020202020204" pitchFamily="34" charset="0"/>
              </a:rPr>
              <a:t>Koristiti </a:t>
            </a:r>
            <a:r>
              <a:rPr lang="hr-H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3100" dirty="0">
                <a:latin typeface="Arial" panose="020B0604020202020204" pitchFamily="34" charset="0"/>
                <a:cs typeface="Arial" panose="020B0604020202020204" pitchFamily="34" charset="0"/>
              </a:rPr>
              <a:t>izmjenjivati raznolike metode rada, sredstva i pomagala:</a:t>
            </a:r>
          </a:p>
          <a:p>
            <a:pPr>
              <a:buClr>
                <a:schemeClr val="bg1">
                  <a:lumMod val="95000"/>
                </a:schemeClr>
              </a:buClr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55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Prezentacija nastavnih sadržaja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ploči, radnom listiću, foliji i sl. koristiti veliki font / krupna slova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snimiti lektiru/tekst na stranom jeziku/definicije i sl. 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CD,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kako bi učenik mogao slušati uz čitanje odnosno učenje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čitati zadatke iz pismene provjere na glas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uz usmene upute dati i pismene ili slikovne upute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prije obrade novih riječi ili ključnih pojmova pojasniti ih ili spomenuti u već poznatom kontekstu (tzv.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pre-teaching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koristiti računalo na satu (didaktičke igrice)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praktične aktivnosti (npr. izrada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štapne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lutke umjesto čitanja opisa lika iz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lektirnog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naslova; pripremanje zdravog doručka na satu prirode s temom Zdrava prehrana; izrada robota i upoznavanje dijelova na satu tehničke kulture)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izlagati sadržaje uz predočavanje tablica, grafikona, slika i sl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24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oo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63595" y="1651001"/>
            <a:ext cx="1847850" cy="452596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Učenici s teškoćama u razvoju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003971" cy="4351338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Učenik s teškoćama u razvoju je učenik čije sposobnosti u međudjelovanju s čimbenicima iz okoline ograničavaju njegovo puno, učinkovito i ravnopravno sudjelovanje u odgojno-obrazovnom procesu s ostalim učenicima, a proizlaze iz :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tjelesnih, mentalnih, intelektualnih, osjetilnih oštećenja i poremećaja funkcija,</a:t>
            </a:r>
          </a:p>
          <a:p>
            <a:pPr lvl="1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kombinacije više vrsta gore navedenih oštećenja i poremećaja.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osnovnoškolskom i srednjoškolskom odgoju i obrazovanju učenika s teškoćama u razvoju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04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Prezentacija nastavnih sadržaja</a:t>
            </a:r>
            <a:endParaRPr lang="hr-H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koristiti kartice za poučavanje riječi i pojmova; pomoću kartica je kasnije moguće igrati igru pamćenja, asocijacija,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bingo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pogađanja, spajanja, slaganja riječi u cjelinu i još mnogo toga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moguće je otvoriti banku riječi i spremati riječi i pojmove u banku u određene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“trezore”,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kao recimo NAUČENO, ZA PONOVITI, ZNAM U POLA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NOĆI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NIKAD ČUO, ZVUČI MI POZNATO, i sl.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staviti naglasak na vizualno: označavanje, isticanje, označavanje različitim bojama, uvećavanje ili smanjivanje materijala, uporaba slika,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postera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markera, kreda u bojama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poučiti učenike kako izraditi jednostavne umne mape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dati ostalim učenicima u razredu priliku za izradu jednostavnih didaktičkih materijala koje možemo koristiti pri prezentaciji nastavnih sadržaja - slova, brojeva od kartona, slika iz novina i časopisa koje prikazuju nešto što će se obrađivati na satu, kartica s riječima, i sl.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uprizoriti dramatizacije, improvizacije</a:t>
            </a:r>
          </a:p>
          <a:p>
            <a:pPr>
              <a:lnSpc>
                <a:spcPct val="12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77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kovni rezultat za učen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59" y="2314574"/>
            <a:ext cx="4572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5"/>
          <p:cNvSpPr txBox="1">
            <a:spLocks/>
          </p:cNvSpPr>
          <p:nvPr/>
        </p:nvSpPr>
        <p:spPr>
          <a:xfrm>
            <a:off x="574767" y="734592"/>
            <a:ext cx="8822620" cy="55435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3038" indent="-173038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r>
              <a:rPr lang="hr-HR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Kad god je to moguće koristiti </a:t>
            </a:r>
          </a:p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endParaRPr lang="hr-H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konkretan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materijal, predmete, modele </a:t>
            </a:r>
          </a:p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realne situacije</a:t>
            </a:r>
          </a:p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povezivanje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sa svakodnevnim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životom </a:t>
            </a:r>
            <a:b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aktualnim zbivanjima</a:t>
            </a:r>
          </a:p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povezivanje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iskustvima učenika</a:t>
            </a:r>
          </a:p>
          <a:p>
            <a:pPr marL="457200" indent="-457200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“upozoravajuće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geste”</a:t>
            </a:r>
          </a:p>
          <a:p>
            <a:pPr marL="173038" indent="-173038">
              <a:spcBef>
                <a:spcPct val="20000"/>
              </a:spcBef>
              <a:buClr>
                <a:schemeClr val="bg1">
                  <a:lumMod val="95000"/>
                </a:schemeClr>
              </a:buClr>
              <a:buSzPct val="70000"/>
              <a:defRPr/>
            </a:pPr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93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14" y="4014673"/>
            <a:ext cx="2338206" cy="256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Iskazivanje znanja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umjesto pisanja diktata učenik treba prepisati riječi na način da ih svrsta u pravi redoslijed (po abecedi, prema veličini riječi, prema tome koliko su mu poznate i sl.)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učenik smije koristiti grafičke prikaze za razvoj ideja pri usmenom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odgovaranju, mape, podsjetike, pomagala, slike, kartice s riječima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učenik lijepi pripremljene odgovore na pravo mjesto u radni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listić i pronalazi točan odgovor  na ploči umjesto da ga reproducira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učenik smije usmeno odgovarati umjesto pisati pismenu provjeru znanja</a:t>
            </a:r>
          </a:p>
          <a:p>
            <a:pPr lvl="0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izradu složenog zadatka učenik ima priliku izabrati skraćeni postupak (neki su koraci već napravljeni)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učenik koristi banku riječi/pojmova za dovršavanje zadatka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dozvoliti učeniku ponovno pisanje pismene provjere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znanja</a:t>
            </a:r>
          </a:p>
          <a:p>
            <a:pPr lvl="0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češće provjere kroz manje cjeline</a:t>
            </a:r>
          </a:p>
          <a:p>
            <a:pPr lvl="0">
              <a:lnSpc>
                <a:spcPct val="120000"/>
              </a:lnSpc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izbjegavanje čitanja na glas i pisanja po ploči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09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kovni rezultat za učitelj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34" y="2198669"/>
            <a:ext cx="3238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Stupanj sudjelovanja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7668802" cy="4351338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dijeli učenicima zadatke na karticama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ima ulogu voditelja kviza ili slične aktivnosti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postavlja drugim učenicima pitanja u vezi obrađene teme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(ima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ruci pitanja i odgovore i može kontrolirati daju li vršnjaci točne odgovore)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odlazi u tajništvo po kredu, briše ploču,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uređuje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pano i sl.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uključen je u slobodne aktivnosti i aktivnosti na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školskom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igralištu</a:t>
            </a:r>
          </a:p>
          <a:p>
            <a:pPr lvl="0">
              <a:lnSpc>
                <a:spcPct val="12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pomaže učitelju i drugim učenicima održati Power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prezentaciju (mijenja slajdove na znak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10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Zamjenski cilj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01004"/>
            <a:ext cx="7446826" cy="4911781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matematika (niži razredi): broji medvjediće koje drugi koriste za zbrajanje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umjesto interpretacije literarnog teksta, treba pronaći i podvući pridjeve u tekstu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umjesto učenja povijesnih činjenica, treba pomoću slika iz udžbenika opisati kakva se odjeća nosila u tom vremenskom razdoblju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umjesto učenja obilježja godišnjih doba, uz pomoć teksta u udžbeniku treba opisati što oblači ljeti, a što zimi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umjesto čitanja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lektirnog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naslova, treba pogledati istoimeni film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umjesto pisanja diktata iz stranog jezika, sluša diktat i stavlja kvačice pokraj riječi koje je čuo / čula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nabraja pojmove, dok ih drugi trebaju nabrojati i objasniti</a:t>
            </a:r>
          </a:p>
          <a:p>
            <a:pPr lvl="0">
              <a:lnSpc>
                <a:spcPct val="12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izrađuje obiteljsko stablo, dok drugi trebaju napisati sastav o svojoj obitelji</a:t>
            </a:r>
          </a:p>
          <a:p>
            <a:pPr>
              <a:lnSpc>
                <a:spcPct val="12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Slikovni rezultat za medvjedić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026" y="2536178"/>
            <a:ext cx="3906974" cy="293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446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Zamjenski kurikulum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radi po različitim ili istim materijalima i uputama s potpuno različitim ciljem npr. dok ostali pišu sastavak na engleskom jeziku učenik sa slušalicama na ušima sluša lekciju iz engleskog jezika i pismeno rješava vođene zadatke uz slušanje - učenik ima mogućnost premotavanja ako mu neki dio nije jasan</a:t>
            </a:r>
          </a:p>
          <a:p>
            <a:pPr lvl="0">
              <a:lnSpc>
                <a:spcPct val="11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odlazi na vježbe čitanja kod članova stručne službe</a:t>
            </a:r>
          </a:p>
          <a:p>
            <a:pPr lvl="0">
              <a:lnSpc>
                <a:spcPct val="11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odlazi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knjižnicu i na računalu igra didaktičke igrice</a:t>
            </a:r>
          </a:p>
          <a:p>
            <a:pPr lvl="0">
              <a:lnSpc>
                <a:spcPct val="11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učenik ima individualne zadatke na radnom listiću</a:t>
            </a:r>
          </a:p>
          <a:p>
            <a:pPr lvl="0">
              <a:lnSpc>
                <a:spcPct val="110000"/>
              </a:lnSpc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ukoliko nema zamjenski kurikulum učenik se može neobavezno uključiti u rad i pomagati drugim učenicima, npr. tražiti riječi u rječniku i sl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9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6. Ocjenjivanje i vrednovanje postignuća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Ocjena treba biti motivirajuća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Ocjena je individualna, a ne u odnosu na razred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Ocjena sadržava vrednovanje znanja, zalaganja, odnosa prema radu i zadacima u školi</a:t>
            </a:r>
          </a:p>
          <a:p>
            <a:pPr>
              <a:lnSpc>
                <a:spcPct val="150000"/>
              </a:lnSpc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OCJENE SU OD 1 DO 5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 descr="http://d1x7wtd7o9kqaz.cloudfront.net/app/uploads/2013/02/ocjen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50" y="4408091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likovni rezultat za ocj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42" y="3311957"/>
            <a:ext cx="2381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0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230888"/>
            <a:ext cx="11866880" cy="5133703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buNone/>
              <a:defRPr/>
            </a:pP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780" y="729699"/>
            <a:ext cx="10972800" cy="6397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OCJENJIVANJE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6293" y="2169454"/>
            <a:ext cx="8726905" cy="32493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 učenika s teškoćama  treba vrednovati njegov odnos prema radu i postavljenim zadacima te odgojnim vrednotama</a:t>
            </a:r>
          </a:p>
        </p:txBody>
      </p:sp>
      <p:sp>
        <p:nvSpPr>
          <p:cNvPr id="7" name="TekstniOkvir 3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načinima, postupcima i elementima vrednovanja u osnovnoj i srednjoj školi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57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735649"/>
              </p:ext>
            </p:extLst>
          </p:nvPr>
        </p:nvGraphicFramePr>
        <p:xfrm>
          <a:off x="1649840" y="565078"/>
          <a:ext cx="8561388" cy="530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8737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Učinkovita</a:t>
                      </a:r>
                      <a:r>
                        <a:rPr lang="hr-HR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povratna informacija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Neučinkovita povratna informacija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664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Odnosi se na postizanje dogovorenih ciljeva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Stigmatizira učenika ,</a:t>
                      </a:r>
                      <a:r>
                        <a:rPr lang="hr-HR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primjerice:”Uloži više truda!”, “Tvoje je pisanje beznadno”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48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Rječita je: analitično opiše postignuće s obzirom na njegovu kompleksnost 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Često je zbroj bodova, postotak ili brojka.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37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Uvažava procese i produkte.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Uvažava samo procese ili pak samo produkte.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248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Učenika potiče da postiže napredak i prikaže mu što unaprijediti i</a:t>
                      </a:r>
                      <a:r>
                        <a:rPr lang="hr-HR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kako.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Učenika ne potiče, već ga može samo unazaditi.</a:t>
                      </a:r>
                      <a:endParaRPr lang="hr-HR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uz ocjenu je potrebno napisati popratno praćenje – je li učenik samostalno postigao ocjenu? Na koji način? (bez obzira je li ocjena poticajna ili ne) (npr.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“Uz individualno vođenje rješava zadatke zbrajanja i oduzimanja do 10.”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ne uzimati gotove formulacije u opisnom praćenju (copy/paste)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493394"/>
            <a:ext cx="10972800" cy="63976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OCJENJIVANJE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1474" y="365125"/>
            <a:ext cx="11293642" cy="1325563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Primjereni programi odgoja i obrazovanja su: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9849463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osnovnoškolskom i srednjoškolskom odgoju i obrazovanju učenika s teškoćama u razvoju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003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 bilješkama naglasiti sve ono što je dobro i pozitivno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evidentirati što bi učenik još trebao raditi, usvojiti, vježbati</a:t>
            </a:r>
          </a:p>
          <a:p>
            <a:pPr marL="370332" indent="-342900"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izbjegavati generalizaciju na temelju jedne zapažene činjenice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332" indent="-342900"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 zapisivanju uočenih činjenica ne koristiti skraćenice jer neće biti razumljive razredniku prilikom individualnih razgovora s roditeljima</a:t>
            </a:r>
          </a:p>
          <a:p>
            <a:pPr marL="370332" indent="-342900"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ne smijemo pretjerivati u zabilješkama (svakodnevno hvaljenje i svakodnevno pisani prigovor učeniku)</a:t>
            </a:r>
          </a:p>
          <a:p>
            <a:pPr>
              <a:lnSpc>
                <a:spcPct val="80000"/>
              </a:lnSpc>
              <a:defRPr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Bilješke mogu biti učeniku poticaj za daljnji rad, a roditelju poruka da potiče učenika u zadržavanju maksimuma ili poruka da potiče učenika na vježbanje i aktivnost koje je učitelj/nastavnik naznačio.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16991"/>
              </p:ext>
            </p:extLst>
          </p:nvPr>
        </p:nvGraphicFramePr>
        <p:xfrm>
          <a:off x="0" y="2"/>
          <a:ext cx="12192000" cy="7802880"/>
        </p:xfrm>
        <a:graphic>
          <a:graphicData uri="http://schemas.openxmlformats.org/drawingml/2006/table">
            <a:tbl>
              <a:tblPr/>
              <a:tblGrid>
                <a:gridCol w="78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4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Mjesec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Sadržaj edukacije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(područja/ teme/ključni pojmovi)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Cilj/evi za učenika/cu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(obrazovna postignuća)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Aktivnosti za učenika/cu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Strategije podrške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(prilagodba metoda, sredstava, oblika, postupaka, zahtjeva) 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Ostvarene zadaće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kumimoji="0" lang="hr-H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Zanimanja ljudi</a:t>
                      </a: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Učenje tri važne pojedinosti ili pojma iz nastavne teme zanimanja ljudi od razine neprepoznavanja do razine prepoznavanja i razumijevanja. Odgovarati jednostavnim odgovorima na osnovna pitanja vezana uz temu.</a:t>
                      </a: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Čitanje, pisanje, rad na tekstu, crtanje, gledanje i opis slike, lijepljenje mape pojmova, povezivanje kartica</a:t>
                      </a: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Upoznati 6 različitih zanimanja. Naučiti nazive zanimanja i mjesta gdje se obavljaju (količina)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Produljiti vrijeme rješavanja zadatka (vrijeme)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Pomoć učiteljice i roditelja (stupanj pomoći)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 napisati velikim tiskanim slovima. Važne pojmove označiti drugom bojom. Uz svaki naziv zanimanja prikazati sliku tog zanimanja. Izraditi listić sa zadacima (nastavni sadržaji).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Učeniku pročitati tekst naglas, polako i više puta. Čitati zadatke naglas. Zadaci višestrukog izbora – obojiti točan odgovor. Zadaci dopunjavanja – upisati jedan pojam. Zadaci povezivanja – povezati sličice i kartice s rječima (težina).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Usmena iskazivanje znanja uz pomoć (iskazivanje znanja)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Aktivno sudjelovanje u svim aktivnostima (stupanj sudjelovanja)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Upoznati zanimanje koje bi htio raditi kada odraste (zamjenski cilj)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Nacrtati zanimanje koje bi jednom htio raditi te nabrojiti potrebne alate (zamjenski kurikulum)</a:t>
                      </a: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760" marR="437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kovni rezultat za učeni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2" y="1703318"/>
            <a:ext cx="4102618" cy="40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20630" y="1633591"/>
            <a:ext cx="6833170" cy="45433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treba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uočiti što je važno i odlučujuće za napredovanje i osposobljavanje učenika za kasniji život i oko toga treba koncentrirati programske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sadržaje</a:t>
            </a:r>
          </a:p>
          <a:p>
            <a:pPr>
              <a:lnSpc>
                <a:spcPct val="120000"/>
              </a:lnSpc>
              <a:defRPr/>
            </a:pP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posebno treba voditi brigu o razvijanju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sposobnosti čitanja, pisanja, računanja, svladavanja vještina u odgojnim područjima i socijalizaciji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i između tih područja uspostaviti programsku ravnotežu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88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Flangan, D.P. I Kaufman, A.S. (2012). WISC-IV – Osnove procjenjivanja. Jastrebarsko: Naklada Slap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Krampač-Grljušić, A. i Marinić, I. (2007). Posebno dijete. Osijek: Grafika Osijek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Narodne novine (2010). Pravilnik o načinima, postupcima i elementima vrednovanja učenika u osnovnoj i srednjoj školi. Zagreb: Narodne novine d.d.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Narodne novine (2015). Pravilnik o osnovnoškolskom i srednjoškolskom odgoju i obrazovanju učenika s teškoćama u razvoju. Zagreb: Narodne novine d.d.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Narodne novine (2011).Pravilnik o postupku utvrđivanja psihofizičkog stanja djeteta, učenika te sastavu stručnih povjerenstava. Zagreb: Narodne novine d.d.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Vizek Vidović i sur. (2014). Psihologija odgoja i obrazovanja. Jastrebarsko: Naklada Slap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Željka Butorac (2014). Učenici s teškoćama u razvoju. Zagreb: OŠ Marina Držića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Baftiri, Đ i Štimac, T , Individualizacija nastave obzirom na odgojno-obrazovne potrebe učenika. Zagreb: ASOO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OŠ Popovac, Preporuke za rad s učenicima s posebnim odgojno obrazovnim potrebama. Zagreb: AZOO</a:t>
            </a:r>
          </a:p>
          <a:p>
            <a:pPr>
              <a:lnSpc>
                <a:spcPct val="120000"/>
              </a:lnSpc>
            </a:pP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Materijali sa stručnih skupova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Primjereni programi odgoja i obrazovanja ostvaruju se u: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727512766"/>
              </p:ext>
            </p:extLst>
          </p:nvPr>
        </p:nvGraphicFramePr>
        <p:xfrm>
          <a:off x="719545" y="1825625"/>
          <a:ext cx="66990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jagram 16"/>
          <p:cNvGraphicFramePr/>
          <p:nvPr>
            <p:extLst>
              <p:ext uri="{D42A27DB-BD31-4B8C-83A1-F6EECF244321}">
                <p14:modId xmlns:p14="http://schemas.microsoft.com/office/powerpoint/2010/main" val="2989419555"/>
              </p:ext>
            </p:extLst>
          </p:nvPr>
        </p:nvGraphicFramePr>
        <p:xfrm>
          <a:off x="5839097" y="1981495"/>
          <a:ext cx="5904412" cy="403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kstniOkvir 18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osnovnoškolskom i srednjoškolskom odgoju i obrazovanju učenika s teškoćama u razvoju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3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dhd-boy-thumb69704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08" y="923161"/>
            <a:ext cx="2314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99" y="365125"/>
            <a:ext cx="11628483" cy="1325563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ORIJENTACIJSKA LISTA VRSTA TEŠKOĆA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919407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Oštećenja vida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Oštećenja sluha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Oštećenja jezično-govorne-glasovne komunikacije i specifične teškoće u učenju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Oštećenja organa i organskih sustava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Intelektualne teškoće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Poremećaji u ponašanju i oštećenja mentalnog zdravlja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Postojanje više vrsta teškoća u psihofizičkom razvoju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osnovnoškolskom i srednjoškolskom odgoju i obrazovanju učenika s teškoćama u razvoju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dje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75" y="4339461"/>
            <a:ext cx="2152582" cy="25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14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Skupina 3. Oštećenja jezično-govorne glasovne komunikacije i specifične teškoće u učenju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1048974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Poremećaji jezično-govorne glasovne komunikacije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839787" y="3006726"/>
            <a:ext cx="5157787" cy="36845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Poremećaji glasa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Jezične teškoće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Poremećaji govora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Komunikacijske teškoće</a:t>
            </a:r>
          </a:p>
          <a:p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660626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Specifične teškoće u učenju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3684588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Disleksija,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aleksija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Disgrafija, agrafija</a:t>
            </a:r>
          </a:p>
          <a:p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Diskalkulija</a:t>
            </a:r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akalkulija</a:t>
            </a:r>
            <a:endParaRPr lang="hr-H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Dispraksija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Mješovite teškoće u učenju</a:t>
            </a:r>
          </a:p>
          <a:p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Ostale teškoće u učenju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osnovnoškolskom i srednjoškolskom odgoju i obrazovanju učenika s teškoćama u razvoju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107930"/>
          <p:cNvPicPr>
            <a:picLocks noChangeAspect="1" noChangeArrowheads="1"/>
          </p:cNvPicPr>
          <p:nvPr/>
        </p:nvPicPr>
        <p:blipFill>
          <a:blip r:embed="rId2" cstate="print">
            <a:lum bright="42000" contrast="-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307" y="4854996"/>
            <a:ext cx="2448424" cy="183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025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Skupina 5.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ntelektualne teškoće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IQ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Wechslerova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tipa od 0 do 69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Podskupine: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5.1. laka intelektualna teškoća – IQ 50-69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5.2. umjerena intelektualna teškoća – IQ 35-49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5.3. teža intelektualna teškoća – IQ 20-34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5.4. teška intelektualna teškoća – IQ 0-19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posebni razredni odjeli i posebne odgojno-obrazovne skupine, posebni centri za odgoj i obrazovanje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0555" y="45522"/>
            <a:ext cx="11273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osnovnoškolskom i srednjoškolskom odgoju i obrazovanju učenika s teškoćama u razvoju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school2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82" y="2010290"/>
            <a:ext cx="2511018" cy="299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49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Utvrđivanje psihofizičkog stanja djeteta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Stručno povjerenstvo škole (liječnik školske medicine, stručni suradnici zaposleni u školi, učitelj razredne nastave i učitelj hrvatskog jezika)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uz suglasnost roditelja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može predložiti određivanje primjerenoga programa osnovnog ili srednjeg obrazovanja za učenike s TUR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Neposredan pregled učenika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Razgovor s roditeljima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Pojedinačna mišljenja članova Stručnog povjerenstva škole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Medicinska dokumentacija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Izvješća predmetnih učitelja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Primjerene metode rada uz koje učenik postiže pozitivne rezultate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Specifična nastavna sredstva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Redovitost pohađanja nastave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Uočene mogućnosti i sposobnosti, poduzete aktivnosti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Postignuća i opisna praćenja po nastavnim predmetima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0555" y="45522"/>
            <a:ext cx="116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Pravilnik o postupku utvrđivanja psihofizičkog stanja djeteta, učenika te sastavu stručnih povjerenstava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4915" y="2937556"/>
            <a:ext cx="2868885" cy="19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69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3397</Words>
  <Application>Microsoft Office PowerPoint</Application>
  <PresentationFormat>Široki zaslon</PresentationFormat>
  <Paragraphs>371</Paragraphs>
  <Slides>43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Perpetua</vt:lpstr>
      <vt:lpstr>Wingdings</vt:lpstr>
      <vt:lpstr>Tema sustava Office</vt:lpstr>
      <vt:lpstr>TESTIRANJE UČENIKA ZA PRIMJERENI PROGRAM ODGOJA I OBRAZOVANJA</vt:lpstr>
      <vt:lpstr>PowerPoint prezentacija</vt:lpstr>
      <vt:lpstr>Učenici s teškoćama u razvoju</vt:lpstr>
      <vt:lpstr>Primjereni programi odgoja i obrazovanja su:</vt:lpstr>
      <vt:lpstr>Primjereni programi odgoja i obrazovanja ostvaruju se u:</vt:lpstr>
      <vt:lpstr>ORIJENTACIJSKA LISTA VRSTA TEŠKOĆA</vt:lpstr>
      <vt:lpstr>Skupina 3. Oštećenja jezično-govorne glasovne komunikacije i specifične teškoće u učenju</vt:lpstr>
      <vt:lpstr>Skupina 5. Intelektualne teškoće</vt:lpstr>
      <vt:lpstr>Utvrđivanje psihofizičkog stanja djeteta</vt:lpstr>
      <vt:lpstr>Donošenje Rješenja</vt:lpstr>
      <vt:lpstr>Psihologijsko testiranje učenika za određivanje primjerenog programa odgoja i obrazovanja</vt:lpstr>
      <vt:lpstr>PowerPoint prezentacija</vt:lpstr>
      <vt:lpstr>PowerPoint prezentacija</vt:lpstr>
      <vt:lpstr>1. Upoznati vrstu rješenja i teškoća koje učenik ima </vt:lpstr>
      <vt:lpstr>2. Inicijalna procjena</vt:lpstr>
      <vt:lpstr>Rezultati inicijalne procjene učenika</vt:lpstr>
      <vt:lpstr>3. Određivanje nastavnih sadržaja i razine usvajanja</vt:lpstr>
      <vt:lpstr>PowerPoint prezentacija</vt:lpstr>
      <vt:lpstr>Zadaci - primjeri</vt:lpstr>
      <vt:lpstr>5. Izbor metoda, individualiziranih postupaka, sredstava i pomagala</vt:lpstr>
      <vt:lpstr>Postupci prilagodbe</vt:lpstr>
      <vt:lpstr>Primjeri prilagodbe</vt:lpstr>
      <vt:lpstr>Količina </vt:lpstr>
      <vt:lpstr>Težina </vt:lpstr>
      <vt:lpstr>Vrijeme</vt:lpstr>
      <vt:lpstr>Prostorne prilagodbe</vt:lpstr>
      <vt:lpstr>PowerPoint prezentacija</vt:lpstr>
      <vt:lpstr>Prezentacija nastavnih sadržaja</vt:lpstr>
      <vt:lpstr>Prezentacija nastavnih sadržaja</vt:lpstr>
      <vt:lpstr>Prezentacija nastavnih sadržaja</vt:lpstr>
      <vt:lpstr>PowerPoint prezentacija</vt:lpstr>
      <vt:lpstr>Iskazivanje znanja</vt:lpstr>
      <vt:lpstr>Stupanj sudjelovanja</vt:lpstr>
      <vt:lpstr>Zamjenski cilj</vt:lpstr>
      <vt:lpstr>Zamjenski kurikulum</vt:lpstr>
      <vt:lpstr>6. Ocjenjivanje i vrednovanje postignuća</vt:lpstr>
      <vt:lpstr>OCJENJIVANJE </vt:lpstr>
      <vt:lpstr>PowerPoint prezentacija</vt:lpstr>
      <vt:lpstr>OCJENJIVANJE </vt:lpstr>
      <vt:lpstr>U bilješkama naglasiti sve ono što je dobro i pozitivno</vt:lpstr>
      <vt:lpstr>PowerPoint prezentacija</vt:lpstr>
      <vt:lpstr>ZAKLJUČAK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PSIHOLOGIJSKO TESTIRANJE UČENIKA ZA PRIMJERENI PROGRAM ODGOJA I OBRAZOVANJA</dc:title>
  <dc:creator>Psihologinja</dc:creator>
  <cp:lastModifiedBy>Psihologinja</cp:lastModifiedBy>
  <cp:revision>57</cp:revision>
  <dcterms:created xsi:type="dcterms:W3CDTF">2017-07-03T07:36:48Z</dcterms:created>
  <dcterms:modified xsi:type="dcterms:W3CDTF">2017-11-09T12:45:10Z</dcterms:modified>
</cp:coreProperties>
</file>